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7" r:id="rId7"/>
    <p:sldId id="300" r:id="rId8"/>
    <p:sldId id="293" r:id="rId9"/>
    <p:sldId id="284" r:id="rId10"/>
    <p:sldId id="283" r:id="rId11"/>
    <p:sldId id="286" r:id="rId12"/>
    <p:sldId id="287" r:id="rId13"/>
    <p:sldId id="288" r:id="rId14"/>
    <p:sldId id="289" r:id="rId15"/>
    <p:sldId id="290" r:id="rId16"/>
    <p:sldId id="301" r:id="rId17"/>
    <p:sldId id="291" r:id="rId18"/>
    <p:sldId id="302" r:id="rId19"/>
    <p:sldId id="294" r:id="rId20"/>
    <p:sldId id="295" r:id="rId21"/>
    <p:sldId id="296" r:id="rId22"/>
    <p:sldId id="297" r:id="rId23"/>
    <p:sldId id="298" r:id="rId24"/>
    <p:sldId id="29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4C1AA-A902-4052-9901-9CF63E794472}" v="6" dt="2023-10-12T14:40:03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Nguyen" userId="3bdd1f10-4acc-4799-bd95-651d4777d77b" providerId="ADAL" clId="{DF94C1AA-A902-4052-9901-9CF63E794472}"/>
    <pc:docChg chg="undo custSel addSld delSld modSld">
      <pc:chgData name="Huy Nguyen" userId="3bdd1f10-4acc-4799-bd95-651d4777d77b" providerId="ADAL" clId="{DF94C1AA-A902-4052-9901-9CF63E794472}" dt="2023-10-12T15:01:43.659" v="1352" actId="2696"/>
      <pc:docMkLst>
        <pc:docMk/>
      </pc:docMkLst>
      <pc:sldChg chg="modSp mod">
        <pc:chgData name="Huy Nguyen" userId="3bdd1f10-4acc-4799-bd95-651d4777d77b" providerId="ADAL" clId="{DF94C1AA-A902-4052-9901-9CF63E794472}" dt="2023-10-12T13:56:10.566" v="645" actId="20577"/>
        <pc:sldMkLst>
          <pc:docMk/>
          <pc:sldMk cId="812861492" sldId="267"/>
        </pc:sldMkLst>
        <pc:spChg chg="mod">
          <ac:chgData name="Huy Nguyen" userId="3bdd1f10-4acc-4799-bd95-651d4777d77b" providerId="ADAL" clId="{DF94C1AA-A902-4052-9901-9CF63E794472}" dt="2023-10-11T20:48:01.831" v="27" actId="20577"/>
          <ac:spMkLst>
            <pc:docMk/>
            <pc:sldMk cId="812861492" sldId="267"/>
            <ac:spMk id="10" creationId="{7EC72AF4-B8D6-9450-04C1-C0DD99569CB7}"/>
          </ac:spMkLst>
        </pc:spChg>
        <pc:spChg chg="mod">
          <ac:chgData name="Huy Nguyen" userId="3bdd1f10-4acc-4799-bd95-651d4777d77b" providerId="ADAL" clId="{DF94C1AA-A902-4052-9901-9CF63E794472}" dt="2023-10-12T13:56:10.566" v="645" actId="20577"/>
          <ac:spMkLst>
            <pc:docMk/>
            <pc:sldMk cId="812861492" sldId="267"/>
            <ac:spMk id="12" creationId="{7598D719-9449-B72B-02B4-B5FC8497DBD4}"/>
          </ac:spMkLst>
        </pc:spChg>
      </pc:sldChg>
      <pc:sldChg chg="addSp delSp modSp mod">
        <pc:chgData name="Huy Nguyen" userId="3bdd1f10-4acc-4799-bd95-651d4777d77b" providerId="ADAL" clId="{DF94C1AA-A902-4052-9901-9CF63E794472}" dt="2023-10-12T14:00:44.666" v="901" actId="1076"/>
        <pc:sldMkLst>
          <pc:docMk/>
          <pc:sldMk cId="3477989362" sldId="288"/>
        </pc:sldMkLst>
        <pc:spChg chg="mod">
          <ac:chgData name="Huy Nguyen" userId="3bdd1f10-4acc-4799-bd95-651d4777d77b" providerId="ADAL" clId="{DF94C1AA-A902-4052-9901-9CF63E794472}" dt="2023-10-12T14:00:36.052" v="900" actId="20577"/>
          <ac:spMkLst>
            <pc:docMk/>
            <pc:sldMk cId="3477989362" sldId="288"/>
            <ac:spMk id="3" creationId="{1CBB7CEA-65CB-4062-FF47-247A1F79F244}"/>
          </ac:spMkLst>
        </pc:spChg>
        <pc:spChg chg="del mod">
          <ac:chgData name="Huy Nguyen" userId="3bdd1f10-4acc-4799-bd95-651d4777d77b" providerId="ADAL" clId="{DF94C1AA-A902-4052-9901-9CF63E794472}" dt="2023-10-12T13:58:12.625" v="669" actId="21"/>
          <ac:spMkLst>
            <pc:docMk/>
            <pc:sldMk cId="3477989362" sldId="288"/>
            <ac:spMk id="6" creationId="{FE993331-B80F-FA1B-E88A-5F7676D3B4D6}"/>
          </ac:spMkLst>
        </pc:spChg>
        <pc:spChg chg="add mod">
          <ac:chgData name="Huy Nguyen" userId="3bdd1f10-4acc-4799-bd95-651d4777d77b" providerId="ADAL" clId="{DF94C1AA-A902-4052-9901-9CF63E794472}" dt="2023-10-12T14:00:44.666" v="901" actId="1076"/>
          <ac:spMkLst>
            <pc:docMk/>
            <pc:sldMk cId="3477989362" sldId="288"/>
            <ac:spMk id="9" creationId="{BA3670A4-8A21-0C90-9ACA-5F91A1C9DAD9}"/>
          </ac:spMkLst>
        </pc:spChg>
        <pc:picChg chg="del">
          <ac:chgData name="Huy Nguyen" userId="3bdd1f10-4acc-4799-bd95-651d4777d77b" providerId="ADAL" clId="{DF94C1AA-A902-4052-9901-9CF63E794472}" dt="2023-10-12T13:57:33.828" v="658" actId="478"/>
          <ac:picMkLst>
            <pc:docMk/>
            <pc:sldMk cId="3477989362" sldId="288"/>
            <ac:picMk id="5" creationId="{E3C2D50D-2A9A-C3AB-7D6F-3A09844A2497}"/>
          </ac:picMkLst>
        </pc:picChg>
        <pc:picChg chg="add mod">
          <ac:chgData name="Huy Nguyen" userId="3bdd1f10-4acc-4799-bd95-651d4777d77b" providerId="ADAL" clId="{DF94C1AA-A902-4052-9901-9CF63E794472}" dt="2023-10-12T13:58:41.881" v="675" actId="1076"/>
          <ac:picMkLst>
            <pc:docMk/>
            <pc:sldMk cId="3477989362" sldId="288"/>
            <ac:picMk id="8" creationId="{92376F46-2F4F-2BD0-BE89-80AE60746FCC}"/>
          </ac:picMkLst>
        </pc:picChg>
      </pc:sldChg>
      <pc:sldChg chg="addSp delSp modSp del mod">
        <pc:chgData name="Huy Nguyen" userId="3bdd1f10-4acc-4799-bd95-651d4777d77b" providerId="ADAL" clId="{DF94C1AA-A902-4052-9901-9CF63E794472}" dt="2023-10-12T15:01:43.659" v="1352" actId="2696"/>
        <pc:sldMkLst>
          <pc:docMk/>
          <pc:sldMk cId="3328435208" sldId="292"/>
        </pc:sldMkLst>
        <pc:spChg chg="del">
          <ac:chgData name="Huy Nguyen" userId="3bdd1f10-4acc-4799-bd95-651d4777d77b" providerId="ADAL" clId="{DF94C1AA-A902-4052-9901-9CF63E794472}" dt="2023-10-12T15:00:45.439" v="1346" actId="478"/>
          <ac:spMkLst>
            <pc:docMk/>
            <pc:sldMk cId="3328435208" sldId="292"/>
            <ac:spMk id="9" creationId="{BC6ECA84-F2A3-274B-3E75-DAC1A584EF44}"/>
          </ac:spMkLst>
        </pc:spChg>
        <pc:spChg chg="del">
          <ac:chgData name="Huy Nguyen" userId="3bdd1f10-4acc-4799-bd95-651d4777d77b" providerId="ADAL" clId="{DF94C1AA-A902-4052-9901-9CF63E794472}" dt="2023-10-12T15:00:46.686" v="1347" actId="478"/>
          <ac:spMkLst>
            <pc:docMk/>
            <pc:sldMk cId="3328435208" sldId="292"/>
            <ac:spMk id="10" creationId="{26D95DA7-7B60-4B5F-92A8-2B500988E1A2}"/>
          </ac:spMkLst>
        </pc:spChg>
        <pc:spChg chg="mod">
          <ac:chgData name="Huy Nguyen" userId="3bdd1f10-4acc-4799-bd95-651d4777d77b" providerId="ADAL" clId="{DF94C1AA-A902-4052-9901-9CF63E794472}" dt="2023-10-12T15:00:48.626" v="1348" actId="1076"/>
          <ac:spMkLst>
            <pc:docMk/>
            <pc:sldMk cId="3328435208" sldId="292"/>
            <ac:spMk id="11" creationId="{4B411371-4A71-19AD-EEBB-BB5D783EE74C}"/>
          </ac:spMkLst>
        </pc:spChg>
        <pc:picChg chg="del">
          <ac:chgData name="Huy Nguyen" userId="3bdd1f10-4acc-4799-bd95-651d4777d77b" providerId="ADAL" clId="{DF94C1AA-A902-4052-9901-9CF63E794472}" dt="2023-10-12T15:00:41.661" v="1345" actId="478"/>
          <ac:picMkLst>
            <pc:docMk/>
            <pc:sldMk cId="3328435208" sldId="292"/>
            <ac:picMk id="6" creationId="{E121C65C-B8B3-053F-3243-F99D200047A6}"/>
          </ac:picMkLst>
        </pc:picChg>
        <pc:picChg chg="add mod">
          <ac:chgData name="Huy Nguyen" userId="3bdd1f10-4acc-4799-bd95-651d4777d77b" providerId="ADAL" clId="{DF94C1AA-A902-4052-9901-9CF63E794472}" dt="2023-10-12T15:01:05.767" v="1351" actId="1076"/>
          <ac:picMkLst>
            <pc:docMk/>
            <pc:sldMk cId="3328435208" sldId="292"/>
            <ac:picMk id="7" creationId="{12CF37D0-FC7C-E611-65D1-19B97A3D91F6}"/>
          </ac:picMkLst>
        </pc:picChg>
      </pc:sldChg>
      <pc:sldChg chg="addSp modSp add mod">
        <pc:chgData name="Huy Nguyen" userId="3bdd1f10-4acc-4799-bd95-651d4777d77b" providerId="ADAL" clId="{DF94C1AA-A902-4052-9901-9CF63E794472}" dt="2023-10-12T13:56:53.764" v="657" actId="20577"/>
        <pc:sldMkLst>
          <pc:docMk/>
          <pc:sldMk cId="1477267253" sldId="300"/>
        </pc:sldMkLst>
        <pc:spChg chg="mod">
          <ac:chgData name="Huy Nguyen" userId="3bdd1f10-4acc-4799-bd95-651d4777d77b" providerId="ADAL" clId="{DF94C1AA-A902-4052-9901-9CF63E794472}" dt="2023-10-12T13:56:53.764" v="657" actId="20577"/>
          <ac:spMkLst>
            <pc:docMk/>
            <pc:sldMk cId="1477267253" sldId="300"/>
            <ac:spMk id="12" creationId="{7598D719-9449-B72B-02B4-B5FC8497DBD4}"/>
          </ac:spMkLst>
        </pc:spChg>
        <pc:picChg chg="add mod">
          <ac:chgData name="Huy Nguyen" userId="3bdd1f10-4acc-4799-bd95-651d4777d77b" providerId="ADAL" clId="{DF94C1AA-A902-4052-9901-9CF63E794472}" dt="2023-10-11T20:59:18.075" v="602" actId="1076"/>
          <ac:picMkLst>
            <pc:docMk/>
            <pc:sldMk cId="1477267253" sldId="300"/>
            <ac:picMk id="3" creationId="{77BEA8DA-14C2-4C86-1DC0-F9F53681B2D5}"/>
          </ac:picMkLst>
        </pc:picChg>
      </pc:sldChg>
      <pc:sldChg chg="addSp delSp modSp add mod">
        <pc:chgData name="Huy Nguyen" userId="3bdd1f10-4acc-4799-bd95-651d4777d77b" providerId="ADAL" clId="{DF94C1AA-A902-4052-9901-9CF63E794472}" dt="2023-10-12T14:40:25.719" v="1343" actId="1076"/>
        <pc:sldMkLst>
          <pc:docMk/>
          <pc:sldMk cId="1824749629" sldId="301"/>
        </pc:sldMkLst>
        <pc:spChg chg="mod">
          <ac:chgData name="Huy Nguyen" userId="3bdd1f10-4acc-4799-bd95-651d4777d77b" providerId="ADAL" clId="{DF94C1AA-A902-4052-9901-9CF63E794472}" dt="2023-10-12T14:35:59.696" v="926" actId="1076"/>
          <ac:spMkLst>
            <pc:docMk/>
            <pc:sldMk cId="1824749629" sldId="301"/>
            <ac:spMk id="2" creationId="{AB9F6B48-EDF6-14AC-F07C-2D28E463779C}"/>
          </ac:spMkLst>
        </pc:spChg>
        <pc:spChg chg="mod">
          <ac:chgData name="Huy Nguyen" userId="3bdd1f10-4acc-4799-bd95-651d4777d77b" providerId="ADAL" clId="{DF94C1AA-A902-4052-9901-9CF63E794472}" dt="2023-10-12T14:39:53.803" v="1334" actId="20577"/>
          <ac:spMkLst>
            <pc:docMk/>
            <pc:sldMk cId="1824749629" sldId="301"/>
            <ac:spMk id="3" creationId="{1CBB7CEA-65CB-4062-FF47-247A1F79F244}"/>
          </ac:spMkLst>
        </pc:spChg>
        <pc:spChg chg="add del mod">
          <ac:chgData name="Huy Nguyen" userId="3bdd1f10-4acc-4799-bd95-651d4777d77b" providerId="ADAL" clId="{DF94C1AA-A902-4052-9901-9CF63E794472}" dt="2023-10-12T14:36:05.486" v="930"/>
          <ac:spMkLst>
            <pc:docMk/>
            <pc:sldMk cId="1824749629" sldId="301"/>
            <ac:spMk id="4" creationId="{12EABDDF-3BE1-8FB0-DA37-34F3504DB886}"/>
          </ac:spMkLst>
        </pc:spChg>
        <pc:spChg chg="add del mod">
          <ac:chgData name="Huy Nguyen" userId="3bdd1f10-4acc-4799-bd95-651d4777d77b" providerId="ADAL" clId="{DF94C1AA-A902-4052-9901-9CF63E794472}" dt="2023-10-12T14:35:48.163" v="919"/>
          <ac:spMkLst>
            <pc:docMk/>
            <pc:sldMk cId="1824749629" sldId="301"/>
            <ac:spMk id="9" creationId="{611496CB-C070-C5C3-B8F4-CCDEE649D652}"/>
          </ac:spMkLst>
        </pc:spChg>
        <pc:spChg chg="add del mod">
          <ac:chgData name="Huy Nguyen" userId="3bdd1f10-4acc-4799-bd95-651d4777d77b" providerId="ADAL" clId="{DF94C1AA-A902-4052-9901-9CF63E794472}" dt="2023-10-12T14:40:00.979" v="1336" actId="21"/>
          <ac:spMkLst>
            <pc:docMk/>
            <pc:sldMk cId="1824749629" sldId="301"/>
            <ac:spMk id="10" creationId="{CA11350D-7DC3-0999-BA73-65EAE80F4FF5}"/>
          </ac:spMkLst>
        </pc:spChg>
        <pc:spChg chg="del">
          <ac:chgData name="Huy Nguyen" userId="3bdd1f10-4acc-4799-bd95-651d4777d77b" providerId="ADAL" clId="{DF94C1AA-A902-4052-9901-9CF63E794472}" dt="2023-10-12T14:34:41.412" v="905" actId="478"/>
          <ac:spMkLst>
            <pc:docMk/>
            <pc:sldMk cId="1824749629" sldId="301"/>
            <ac:spMk id="12" creationId="{F9DD8E83-3669-EEAE-A102-FC7D3B90D757}"/>
          </ac:spMkLst>
        </pc:spChg>
        <pc:spChg chg="del">
          <ac:chgData name="Huy Nguyen" userId="3bdd1f10-4acc-4799-bd95-651d4777d77b" providerId="ADAL" clId="{DF94C1AA-A902-4052-9901-9CF63E794472}" dt="2023-10-12T14:34:40.456" v="904" actId="478"/>
          <ac:spMkLst>
            <pc:docMk/>
            <pc:sldMk cId="1824749629" sldId="301"/>
            <ac:spMk id="13" creationId="{EC663192-2616-6541-D335-2168BEA94BD4}"/>
          </ac:spMkLst>
        </pc:spChg>
        <pc:spChg chg="add del mod">
          <ac:chgData name="Huy Nguyen" userId="3bdd1f10-4acc-4799-bd95-651d4777d77b" providerId="ADAL" clId="{DF94C1AA-A902-4052-9901-9CF63E794472}" dt="2023-10-12T14:39:36.867" v="1309" actId="478"/>
          <ac:spMkLst>
            <pc:docMk/>
            <pc:sldMk cId="1824749629" sldId="301"/>
            <ac:spMk id="14" creationId="{C0BBFAD5-96B2-96CA-7B3B-B3CEB2739FCE}"/>
          </ac:spMkLst>
        </pc:spChg>
        <pc:spChg chg="add mod">
          <ac:chgData name="Huy Nguyen" userId="3bdd1f10-4acc-4799-bd95-651d4777d77b" providerId="ADAL" clId="{DF94C1AA-A902-4052-9901-9CF63E794472}" dt="2023-10-12T14:40:25.719" v="1343" actId="1076"/>
          <ac:spMkLst>
            <pc:docMk/>
            <pc:sldMk cId="1824749629" sldId="301"/>
            <ac:spMk id="16" creationId="{FD742848-7AD8-5250-7CB3-791827FF27FF}"/>
          </ac:spMkLst>
        </pc:spChg>
        <pc:picChg chg="del">
          <ac:chgData name="Huy Nguyen" userId="3bdd1f10-4acc-4799-bd95-651d4777d77b" providerId="ADAL" clId="{DF94C1AA-A902-4052-9901-9CF63E794472}" dt="2023-10-12T14:34:38.709" v="903" actId="478"/>
          <ac:picMkLst>
            <pc:docMk/>
            <pc:sldMk cId="1824749629" sldId="301"/>
            <ac:picMk id="5" creationId="{635AD731-2935-EAD4-BEC3-F5B594CDB79F}"/>
          </ac:picMkLst>
        </pc:picChg>
        <pc:picChg chg="add del mod">
          <ac:chgData name="Huy Nguyen" userId="3bdd1f10-4acc-4799-bd95-651d4777d77b" providerId="ADAL" clId="{DF94C1AA-A902-4052-9901-9CF63E794472}" dt="2023-10-12T14:36:00.157" v="927" actId="22"/>
          <ac:picMkLst>
            <pc:docMk/>
            <pc:sldMk cId="1824749629" sldId="301"/>
            <ac:picMk id="8" creationId="{FF5287B4-8A52-9E4B-F9BC-B362D36CC6CE}"/>
          </ac:picMkLst>
        </pc:picChg>
        <pc:picChg chg="add mod">
          <ac:chgData name="Huy Nguyen" userId="3bdd1f10-4acc-4799-bd95-651d4777d77b" providerId="ADAL" clId="{DF94C1AA-A902-4052-9901-9CF63E794472}" dt="2023-10-12T14:40:22.402" v="1342" actId="14100"/>
          <ac:picMkLst>
            <pc:docMk/>
            <pc:sldMk cId="1824749629" sldId="301"/>
            <ac:picMk id="15" creationId="{868416AF-C56C-2CBB-FD2D-DEB9425BAFFD}"/>
          </ac:picMkLst>
        </pc:picChg>
      </pc:sldChg>
      <pc:sldChg chg="add">
        <pc:chgData name="Huy Nguyen" userId="3bdd1f10-4acc-4799-bd95-651d4777d77b" providerId="ADAL" clId="{DF94C1AA-A902-4052-9901-9CF63E794472}" dt="2023-10-12T15:00:35.098" v="1344" actId="2890"/>
        <pc:sldMkLst>
          <pc:docMk/>
          <pc:sldMk cId="2843768966" sldId="302"/>
        </pc:sldMkLst>
      </pc:sldChg>
    </pc:docChg>
  </pc:docChgLst>
  <pc:docChgLst>
    <pc:chgData name="Huy Nguyen" userId="3bdd1f10-4acc-4799-bd95-651d4777d77b" providerId="ADAL" clId="{B631AD67-E119-48D3-9B7A-FE775ED7BCEA}"/>
    <pc:docChg chg="undo redo custSel addSld delSld modSld sldOrd">
      <pc:chgData name="Huy Nguyen" userId="3bdd1f10-4acc-4799-bd95-651d4777d77b" providerId="ADAL" clId="{B631AD67-E119-48D3-9B7A-FE775ED7BCEA}" dt="2023-09-19T20:49:34.321" v="3505" actId="47"/>
      <pc:docMkLst>
        <pc:docMk/>
      </pc:docMkLst>
      <pc:sldChg chg="addSp delSp modSp mod">
        <pc:chgData name="Huy Nguyen" userId="3bdd1f10-4acc-4799-bd95-651d4777d77b" providerId="ADAL" clId="{B631AD67-E119-48D3-9B7A-FE775ED7BCEA}" dt="2023-09-07T14:58:13.705" v="50" actId="26606"/>
        <pc:sldMkLst>
          <pc:docMk/>
          <pc:sldMk cId="1084640518" sldId="256"/>
        </pc:sldMkLst>
        <pc:spChg chg="mod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2" creationId="{FEDF2CC6-B787-716B-0214-1AAEC18F8CE5}"/>
          </ac:spMkLst>
        </pc:spChg>
        <pc:spChg chg="mod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3" creationId="{24C822D1-3BBF-F5C4-4C25-B17D88A151EC}"/>
          </ac:spMkLst>
        </pc:spChg>
        <pc:spChg chg="add del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14" creationId="{70B66945-4967-4040-926D-DCA44313CDAB}"/>
          </ac:spMkLst>
        </pc:spChg>
        <pc:spChg chg="add del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15" creationId="{C0B27210-D0CA-4654-B3E3-9ABB4F178EA1}"/>
          </ac:spMkLst>
        </pc:spChg>
        <pc:spChg chg="add del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16" creationId="{1DB7C82F-AB7E-4F0C-B829-FA1B9C415180}"/>
          </ac:spMkLst>
        </pc:spChg>
        <pc:spChg chg="add del">
          <ac:chgData name="Huy Nguyen" userId="3bdd1f10-4acc-4799-bd95-651d4777d77b" providerId="ADAL" clId="{B631AD67-E119-48D3-9B7A-FE775ED7BCEA}" dt="2023-09-07T14:58:03.950" v="47" actId="26606"/>
          <ac:spMkLst>
            <pc:docMk/>
            <pc:sldMk cId="1084640518" sldId="256"/>
            <ac:spMk id="21" creationId="{F12E7CC5-C78B-4EBD-9565-3FA00FAA6CF2}"/>
          </ac:spMkLst>
        </pc:spChg>
        <pc:spChg chg="add del">
          <ac:chgData name="Huy Nguyen" userId="3bdd1f10-4acc-4799-bd95-651d4777d77b" providerId="ADAL" clId="{B631AD67-E119-48D3-9B7A-FE775ED7BCEA}" dt="2023-09-07T14:58:03.950" v="47" actId="26606"/>
          <ac:spMkLst>
            <pc:docMk/>
            <pc:sldMk cId="1084640518" sldId="256"/>
            <ac:spMk id="23" creationId="{3A4529A5-F675-429F-8044-01372BB13422}"/>
          </ac:spMkLst>
        </pc:spChg>
        <pc:spChg chg="add del">
          <ac:chgData name="Huy Nguyen" userId="3bdd1f10-4acc-4799-bd95-651d4777d77b" providerId="ADAL" clId="{B631AD67-E119-48D3-9B7A-FE775ED7BCEA}" dt="2023-09-07T14:58:03.950" v="47" actId="26606"/>
          <ac:spMkLst>
            <pc:docMk/>
            <pc:sldMk cId="1084640518" sldId="256"/>
            <ac:spMk id="25" creationId="{63DAB858-5A0C-4AFF-AAC6-705EDF8DB733}"/>
          </ac:spMkLst>
        </pc:spChg>
        <pc:spChg chg="add del">
          <ac:chgData name="Huy Nguyen" userId="3bdd1f10-4acc-4799-bd95-651d4777d77b" providerId="ADAL" clId="{B631AD67-E119-48D3-9B7A-FE775ED7BCEA}" dt="2023-09-07T14:58:13.699" v="49" actId="26606"/>
          <ac:spMkLst>
            <pc:docMk/>
            <pc:sldMk cId="1084640518" sldId="256"/>
            <ac:spMk id="29" creationId="{A3363022-C969-41E9-8EB2-E4C94908C1FA}"/>
          </ac:spMkLst>
        </pc:spChg>
        <pc:spChg chg="add del">
          <ac:chgData name="Huy Nguyen" userId="3bdd1f10-4acc-4799-bd95-651d4777d77b" providerId="ADAL" clId="{B631AD67-E119-48D3-9B7A-FE775ED7BCEA}" dt="2023-09-07T14:58:13.699" v="49" actId="26606"/>
          <ac:spMkLst>
            <pc:docMk/>
            <pc:sldMk cId="1084640518" sldId="256"/>
            <ac:spMk id="30" creationId="{8D1AD6B3-BE88-4CEB-BA17-790657CC4729}"/>
          </ac:spMkLst>
        </pc:spChg>
        <pc:spChg chg="add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33" creationId="{B9D7E975-9161-4F2D-AC53-69E1912F6B5D}"/>
          </ac:spMkLst>
        </pc:spChg>
        <pc:spChg chg="add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34" creationId="{827DC2C4-B485-428A-BF4A-472D2967F47F}"/>
          </ac:spMkLst>
        </pc:spChg>
        <pc:spChg chg="add">
          <ac:chgData name="Huy Nguyen" userId="3bdd1f10-4acc-4799-bd95-651d4777d77b" providerId="ADAL" clId="{B631AD67-E119-48D3-9B7A-FE775ED7BCEA}" dt="2023-09-07T14:58:13.705" v="50" actId="26606"/>
          <ac:spMkLst>
            <pc:docMk/>
            <pc:sldMk cId="1084640518" sldId="256"/>
            <ac:spMk id="35" creationId="{463E6235-1649-4B47-9862-4026FC473B6F}"/>
          </ac:spMkLst>
        </pc:spChg>
        <pc:grpChg chg="add del">
          <ac:chgData name="Huy Nguyen" userId="3bdd1f10-4acc-4799-bd95-651d4777d77b" providerId="ADAL" clId="{B631AD67-E119-48D3-9B7A-FE775ED7BCEA}" dt="2023-09-07T14:58:13.699" v="49" actId="26606"/>
          <ac:grpSpMkLst>
            <pc:docMk/>
            <pc:sldMk cId="1084640518" sldId="256"/>
            <ac:grpSpMk id="31" creationId="{89D1390B-7E13-4B4F-9CB2-391063412E54}"/>
          </ac:grpSpMkLst>
        </pc:grpChg>
        <pc:picChg chg="mod ord">
          <ac:chgData name="Huy Nguyen" userId="3bdd1f10-4acc-4799-bd95-651d4777d77b" providerId="ADAL" clId="{B631AD67-E119-48D3-9B7A-FE775ED7BCEA}" dt="2023-09-07T14:58:13.705" v="50" actId="26606"/>
          <ac:picMkLst>
            <pc:docMk/>
            <pc:sldMk cId="1084640518" sldId="256"/>
            <ac:picMk id="4" creationId="{A63D63C6-82A2-1162-5BF2-B9F207A6C3B7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479611185" sldId="258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635941309" sldId="264"/>
        </pc:sldMkLst>
      </pc:sldChg>
      <pc:sldChg chg="addSp delSp modSp mod modClrScheme chgLayout">
        <pc:chgData name="Huy Nguyen" userId="3bdd1f10-4acc-4799-bd95-651d4777d77b" providerId="ADAL" clId="{B631AD67-E119-48D3-9B7A-FE775ED7BCEA}" dt="2023-09-07T16:43:30.109" v="2024" actId="1076"/>
        <pc:sldMkLst>
          <pc:docMk/>
          <pc:sldMk cId="812861492" sldId="267"/>
        </pc:sldMkLst>
        <pc:spChg chg="del">
          <ac:chgData name="Huy Nguyen" userId="3bdd1f10-4acc-4799-bd95-651d4777d77b" providerId="ADAL" clId="{B631AD67-E119-48D3-9B7A-FE775ED7BCEA}" dt="2023-09-07T14:58:41.252" v="56" actId="478"/>
          <ac:spMkLst>
            <pc:docMk/>
            <pc:sldMk cId="812861492" sldId="267"/>
            <ac:spMk id="7" creationId="{E9DF0014-7968-0FD5-EE67-6B404CDBD370}"/>
          </ac:spMkLst>
        </pc:spChg>
        <pc:spChg chg="del">
          <ac:chgData name="Huy Nguyen" userId="3bdd1f10-4acc-4799-bd95-651d4777d77b" providerId="ADAL" clId="{B631AD67-E119-48D3-9B7A-FE775ED7BCEA}" dt="2023-09-07T14:58:39.673" v="55" actId="478"/>
          <ac:spMkLst>
            <pc:docMk/>
            <pc:sldMk cId="812861492" sldId="267"/>
            <ac:spMk id="9" creationId="{CCF3542F-8C1C-EF5F-7689-345D0CBDA942}"/>
          </ac:spMkLst>
        </pc:spChg>
        <pc:spChg chg="add mod">
          <ac:chgData name="Huy Nguyen" userId="3bdd1f10-4acc-4799-bd95-651d4777d77b" providerId="ADAL" clId="{B631AD67-E119-48D3-9B7A-FE775ED7BCEA}" dt="2023-09-07T16:42:45.089" v="2010" actId="26606"/>
          <ac:spMkLst>
            <pc:docMk/>
            <pc:sldMk cId="812861492" sldId="267"/>
            <ac:spMk id="10" creationId="{7EC72AF4-B8D6-9450-04C1-C0DD99569CB7}"/>
          </ac:spMkLst>
        </pc:spChg>
        <pc:spChg chg="add mod ord">
          <ac:chgData name="Huy Nguyen" userId="3bdd1f10-4acc-4799-bd95-651d4777d77b" providerId="ADAL" clId="{B631AD67-E119-48D3-9B7A-FE775ED7BCEA}" dt="2023-09-07T16:42:45.089" v="2010" actId="26606"/>
          <ac:spMkLst>
            <pc:docMk/>
            <pc:sldMk cId="812861492" sldId="267"/>
            <ac:spMk id="12" creationId="{7598D719-9449-B72B-02B4-B5FC8497DBD4}"/>
          </ac:spMkLst>
        </pc:spChg>
        <pc:picChg chg="add del mod">
          <ac:chgData name="Huy Nguyen" userId="3bdd1f10-4acc-4799-bd95-651d4777d77b" providerId="ADAL" clId="{B631AD67-E119-48D3-9B7A-FE775ED7BCEA}" dt="2023-09-07T16:42:58.462" v="2015" actId="478"/>
          <ac:picMkLst>
            <pc:docMk/>
            <pc:sldMk cId="812861492" sldId="267"/>
            <ac:picMk id="2" creationId="{9A97FA93-D941-05E6-47D2-A8B7AD1365EB}"/>
          </ac:picMkLst>
        </pc:picChg>
        <pc:picChg chg="del">
          <ac:chgData name="Huy Nguyen" userId="3bdd1f10-4acc-4799-bd95-651d4777d77b" providerId="ADAL" clId="{B631AD67-E119-48D3-9B7A-FE775ED7BCEA}" dt="2023-09-07T14:58:31.423" v="51" actId="478"/>
          <ac:picMkLst>
            <pc:docMk/>
            <pc:sldMk cId="812861492" sldId="267"/>
            <ac:picMk id="3" creationId="{CE19D349-206C-D53B-CF7D-35095ACD018D}"/>
          </ac:picMkLst>
        </pc:picChg>
        <pc:picChg chg="add mod">
          <ac:chgData name="Huy Nguyen" userId="3bdd1f10-4acc-4799-bd95-651d4777d77b" providerId="ADAL" clId="{B631AD67-E119-48D3-9B7A-FE775ED7BCEA}" dt="2023-09-07T16:43:30.109" v="2024" actId="1076"/>
          <ac:picMkLst>
            <pc:docMk/>
            <pc:sldMk cId="812861492" sldId="267"/>
            <ac:picMk id="4" creationId="{A3481E1C-E451-705B-B62C-90F17A5F132A}"/>
          </ac:picMkLst>
        </pc:picChg>
        <pc:picChg chg="del mod">
          <ac:chgData name="Huy Nguyen" userId="3bdd1f10-4acc-4799-bd95-651d4777d77b" providerId="ADAL" clId="{B631AD67-E119-48D3-9B7A-FE775ED7BCEA}" dt="2023-09-07T14:59:49.817" v="63" actId="478"/>
          <ac:picMkLst>
            <pc:docMk/>
            <pc:sldMk cId="812861492" sldId="267"/>
            <ac:picMk id="5" creationId="{E4931FB9-1464-D3D7-636A-9CA6A9190D5D}"/>
          </ac:picMkLst>
        </pc:picChg>
        <pc:picChg chg="del mod">
          <ac:chgData name="Huy Nguyen" userId="3bdd1f10-4acc-4799-bd95-651d4777d77b" providerId="ADAL" clId="{B631AD67-E119-48D3-9B7A-FE775ED7BCEA}" dt="2023-09-07T14:58:35.177" v="53" actId="478"/>
          <ac:picMkLst>
            <pc:docMk/>
            <pc:sldMk cId="812861492" sldId="267"/>
            <ac:picMk id="6" creationId="{7AA91526-CB44-91AF-C728-DD002C7A085D}"/>
          </ac:picMkLst>
        </pc:picChg>
        <pc:cxnChg chg="del">
          <ac:chgData name="Huy Nguyen" userId="3bdd1f10-4acc-4799-bd95-651d4777d77b" providerId="ADAL" clId="{B631AD67-E119-48D3-9B7A-FE775ED7BCEA}" dt="2023-09-07T14:58:38.087" v="54" actId="478"/>
          <ac:cxnSpMkLst>
            <pc:docMk/>
            <pc:sldMk cId="812861492" sldId="267"/>
            <ac:cxnSpMk id="4" creationId="{540A481F-D88E-34C4-346F-3E7A027667B7}"/>
          </ac:cxnSpMkLst>
        </pc:cxn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2281716622" sldId="269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700120764" sldId="270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490611941" sldId="276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928121718" sldId="277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009752547" sldId="279"/>
        </pc:sldMkLst>
      </pc:sldChg>
      <pc:sldChg chg="addSp delSp modSp mod">
        <pc:chgData name="Huy Nguyen" userId="3bdd1f10-4acc-4799-bd95-651d4777d77b" providerId="ADAL" clId="{B631AD67-E119-48D3-9B7A-FE775ED7BCEA}" dt="2023-09-07T14:59:14.754" v="61" actId="26606"/>
        <pc:sldMkLst>
          <pc:docMk/>
          <pc:sldMk cId="1036865858" sldId="282"/>
        </pc:sldMkLst>
        <pc:spChg chg="mod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2" creationId="{FEDF2CC6-B787-716B-0214-1AAEC18F8CE5}"/>
          </ac:spMkLst>
        </pc:spChg>
        <pc:spChg chg="mod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3" creationId="{24C822D1-3BBF-F5C4-4C25-B17D88A151EC}"/>
          </ac:spMkLst>
        </pc:spChg>
        <pc:spChg chg="del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14" creationId="{70B66945-4967-4040-926D-DCA44313CDAB}"/>
          </ac:spMkLst>
        </pc:spChg>
        <pc:spChg chg="del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15" creationId="{C0B27210-D0CA-4654-B3E3-9ABB4F178EA1}"/>
          </ac:spMkLst>
        </pc:spChg>
        <pc:spChg chg="del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16" creationId="{1DB7C82F-AB7E-4F0C-B829-FA1B9C415180}"/>
          </ac:spMkLst>
        </pc:spChg>
        <pc:spChg chg="add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21" creationId="{B9D7E975-9161-4F2D-AC53-69E1912F6B5D}"/>
          </ac:spMkLst>
        </pc:spChg>
        <pc:spChg chg="add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23" creationId="{827DC2C4-B485-428A-BF4A-472D2967F47F}"/>
          </ac:spMkLst>
        </pc:spChg>
        <pc:spChg chg="add">
          <ac:chgData name="Huy Nguyen" userId="3bdd1f10-4acc-4799-bd95-651d4777d77b" providerId="ADAL" clId="{B631AD67-E119-48D3-9B7A-FE775ED7BCEA}" dt="2023-09-07T14:59:14.754" v="61" actId="26606"/>
          <ac:spMkLst>
            <pc:docMk/>
            <pc:sldMk cId="1036865858" sldId="282"/>
            <ac:spMk id="25" creationId="{463E6235-1649-4B47-9862-4026FC473B6F}"/>
          </ac:spMkLst>
        </pc:spChg>
        <pc:picChg chg="add mod ord">
          <ac:chgData name="Huy Nguyen" userId="3bdd1f10-4acc-4799-bd95-651d4777d77b" providerId="ADAL" clId="{B631AD67-E119-48D3-9B7A-FE775ED7BCEA}" dt="2023-09-07T14:59:14.754" v="61" actId="26606"/>
          <ac:picMkLst>
            <pc:docMk/>
            <pc:sldMk cId="1036865858" sldId="282"/>
            <ac:picMk id="4" creationId="{906B0484-3040-FB54-E57B-9464F2896C9A}"/>
          </ac:picMkLst>
        </pc:picChg>
        <pc:picChg chg="del">
          <ac:chgData name="Huy Nguyen" userId="3bdd1f10-4acc-4799-bd95-651d4777d77b" providerId="ADAL" clId="{B631AD67-E119-48D3-9B7A-FE775ED7BCEA}" dt="2023-09-07T14:58:59.969" v="58" actId="478"/>
          <ac:picMkLst>
            <pc:docMk/>
            <pc:sldMk cId="1036865858" sldId="282"/>
            <ac:picMk id="5" creationId="{698559D1-5DB8-4060-A9A1-01261B71E566}"/>
          </ac:picMkLst>
        </pc:picChg>
      </pc:sldChg>
      <pc:sldChg chg="addSp delSp modSp new mod ord">
        <pc:chgData name="Huy Nguyen" userId="3bdd1f10-4acc-4799-bd95-651d4777d77b" providerId="ADAL" clId="{B631AD67-E119-48D3-9B7A-FE775ED7BCEA}" dt="2023-09-07T15:29:45.512" v="906" actId="20577"/>
        <pc:sldMkLst>
          <pc:docMk/>
          <pc:sldMk cId="2201359958" sldId="283"/>
        </pc:sldMkLst>
        <pc:spChg chg="mod">
          <ac:chgData name="Huy Nguyen" userId="3bdd1f10-4acc-4799-bd95-651d4777d77b" providerId="ADAL" clId="{B631AD67-E119-48D3-9B7A-FE775ED7BCEA}" dt="2023-09-07T15:29:45.512" v="906" actId="20577"/>
          <ac:spMkLst>
            <pc:docMk/>
            <pc:sldMk cId="2201359958" sldId="283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19:23.621" v="685" actId="20577"/>
          <ac:spMkLst>
            <pc:docMk/>
            <pc:sldMk cId="2201359958" sldId="283"/>
            <ac:spMk id="3" creationId="{1CBB7CEA-65CB-4062-FF47-247A1F79F244}"/>
          </ac:spMkLst>
        </pc:spChg>
        <pc:spChg chg="del">
          <ac:chgData name="Huy Nguyen" userId="3bdd1f10-4acc-4799-bd95-651d4777d77b" providerId="ADAL" clId="{B631AD67-E119-48D3-9B7A-FE775ED7BCEA}" dt="2023-09-07T15:10:45.189" v="382" actId="21"/>
          <ac:spMkLst>
            <pc:docMk/>
            <pc:sldMk cId="2201359958" sldId="283"/>
            <ac:spMk id="4" creationId="{2D8F73E1-A9BC-70A3-5E4F-AA5D71CD3436}"/>
          </ac:spMkLst>
        </pc:spChg>
        <pc:spChg chg="add del mod">
          <ac:chgData name="Huy Nguyen" userId="3bdd1f10-4acc-4799-bd95-651d4777d77b" providerId="ADAL" clId="{B631AD67-E119-48D3-9B7A-FE775ED7BCEA}" dt="2023-09-07T15:21:07.955" v="703" actId="478"/>
          <ac:spMkLst>
            <pc:docMk/>
            <pc:sldMk cId="2201359958" sldId="283"/>
            <ac:spMk id="7" creationId="{BC70296D-AAD1-F55E-A0AE-85AAD647CA10}"/>
          </ac:spMkLst>
        </pc:spChg>
        <pc:spChg chg="add mod">
          <ac:chgData name="Huy Nguyen" userId="3bdd1f10-4acc-4799-bd95-651d4777d77b" providerId="ADAL" clId="{B631AD67-E119-48D3-9B7A-FE775ED7BCEA}" dt="2023-09-07T15:21:06.201" v="702" actId="1076"/>
          <ac:spMkLst>
            <pc:docMk/>
            <pc:sldMk cId="2201359958" sldId="283"/>
            <ac:spMk id="12" creationId="{8CC33D7B-2826-316C-FB9F-A389A2702B0E}"/>
          </ac:spMkLst>
        </pc:spChg>
        <pc:picChg chg="add del mod">
          <ac:chgData name="Huy Nguyen" userId="3bdd1f10-4acc-4799-bd95-651d4777d77b" providerId="ADAL" clId="{B631AD67-E119-48D3-9B7A-FE775ED7BCEA}" dt="2023-09-07T15:20:05.215" v="692" actId="478"/>
          <ac:picMkLst>
            <pc:docMk/>
            <pc:sldMk cId="2201359958" sldId="283"/>
            <ac:picMk id="6" creationId="{D747861F-52AC-88E2-E8A9-5FC9D4EB2E4B}"/>
          </ac:picMkLst>
        </pc:picChg>
        <pc:picChg chg="add mod">
          <ac:chgData name="Huy Nguyen" userId="3bdd1f10-4acc-4799-bd95-651d4777d77b" providerId="ADAL" clId="{B631AD67-E119-48D3-9B7A-FE775ED7BCEA}" dt="2023-09-07T15:20:48.781" v="697" actId="1076"/>
          <ac:picMkLst>
            <pc:docMk/>
            <pc:sldMk cId="2201359958" sldId="283"/>
            <ac:picMk id="9" creationId="{082F2A0A-9AC5-9B41-793B-27F34874B903}"/>
          </ac:picMkLst>
        </pc:picChg>
        <pc:picChg chg="add del">
          <ac:chgData name="Huy Nguyen" userId="3bdd1f10-4acc-4799-bd95-651d4777d77b" providerId="ADAL" clId="{B631AD67-E119-48D3-9B7A-FE775ED7BCEA}" dt="2023-09-07T15:20:55.658" v="700" actId="22"/>
          <ac:picMkLst>
            <pc:docMk/>
            <pc:sldMk cId="2201359958" sldId="283"/>
            <ac:picMk id="11" creationId="{2DD33383-2480-1FDC-A8DE-29882BFAA3E8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53092176" sldId="284"/>
        </pc:sldMkLst>
      </pc:sldChg>
      <pc:sldChg chg="addSp modSp add mod">
        <pc:chgData name="Huy Nguyen" userId="3bdd1f10-4acc-4799-bd95-651d4777d77b" providerId="ADAL" clId="{B631AD67-E119-48D3-9B7A-FE775ED7BCEA}" dt="2023-09-07T16:43:18.813" v="2021" actId="1076"/>
        <pc:sldMkLst>
          <pc:docMk/>
          <pc:sldMk cId="4086562951" sldId="284"/>
        </pc:sldMkLst>
        <pc:spChg chg="mod">
          <ac:chgData name="Huy Nguyen" userId="3bdd1f10-4acc-4799-bd95-651d4777d77b" providerId="ADAL" clId="{B631AD67-E119-48D3-9B7A-FE775ED7BCEA}" dt="2023-09-07T15:29:53.581" v="909" actId="20577"/>
          <ac:spMkLst>
            <pc:docMk/>
            <pc:sldMk cId="4086562951" sldId="284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14:46.497" v="548" actId="14100"/>
          <ac:spMkLst>
            <pc:docMk/>
            <pc:sldMk cId="4086562951" sldId="284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07T15:16:21.693" v="558" actId="14100"/>
          <ac:spMkLst>
            <pc:docMk/>
            <pc:sldMk cId="4086562951" sldId="284"/>
            <ac:spMk id="6" creationId="{B0895E5E-5F64-4FAB-C993-21FB4370E5A3}"/>
          </ac:spMkLst>
        </pc:spChg>
        <pc:picChg chg="add mod">
          <ac:chgData name="Huy Nguyen" userId="3bdd1f10-4acc-4799-bd95-651d4777d77b" providerId="ADAL" clId="{B631AD67-E119-48D3-9B7A-FE775ED7BCEA}" dt="2023-09-07T15:15:28.616" v="551" actId="1076"/>
          <ac:picMkLst>
            <pc:docMk/>
            <pc:sldMk cId="4086562951" sldId="284"/>
            <ac:picMk id="5" creationId="{EDFA1F33-DFAF-82B5-8804-857097186FA0}"/>
          </ac:picMkLst>
        </pc:picChg>
        <pc:picChg chg="add mod">
          <ac:chgData name="Huy Nguyen" userId="3bdd1f10-4acc-4799-bd95-651d4777d77b" providerId="ADAL" clId="{B631AD67-E119-48D3-9B7A-FE775ED7BCEA}" dt="2023-09-07T16:43:18.813" v="2021" actId="1076"/>
          <ac:picMkLst>
            <pc:docMk/>
            <pc:sldMk cId="4086562951" sldId="284"/>
            <ac:picMk id="7" creationId="{B38C95F2-C82C-AA0C-B239-3763FA140099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61905269" sldId="285"/>
        </pc:sldMkLst>
      </pc:sldChg>
      <pc:sldChg chg="addSp modSp new del mod">
        <pc:chgData name="Huy Nguyen" userId="3bdd1f10-4acc-4799-bd95-651d4777d77b" providerId="ADAL" clId="{B631AD67-E119-48D3-9B7A-FE775ED7BCEA}" dt="2023-09-19T20:49:34.321" v="3505" actId="47"/>
        <pc:sldMkLst>
          <pc:docMk/>
          <pc:sldMk cId="1038243313" sldId="285"/>
        </pc:sldMkLst>
        <pc:picChg chg="add mod">
          <ac:chgData name="Huy Nguyen" userId="3bdd1f10-4acc-4799-bd95-651d4777d77b" providerId="ADAL" clId="{B631AD67-E119-48D3-9B7A-FE775ED7BCEA}" dt="2023-09-07T16:45:41.630" v="2066" actId="1076"/>
          <ac:picMkLst>
            <pc:docMk/>
            <pc:sldMk cId="1038243313" sldId="285"/>
            <ac:picMk id="6" creationId="{6FD1BCEB-2267-EE93-5879-7C6DBDF6C7B1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352251081" sldId="286"/>
        </pc:sldMkLst>
      </pc:sldChg>
      <pc:sldChg chg="addSp delSp modSp add mod">
        <pc:chgData name="Huy Nguyen" userId="3bdd1f10-4acc-4799-bd95-651d4777d77b" providerId="ADAL" clId="{B631AD67-E119-48D3-9B7A-FE775ED7BCEA}" dt="2023-09-07T16:43:44.063" v="2028" actId="1076"/>
        <pc:sldMkLst>
          <pc:docMk/>
          <pc:sldMk cId="3730862787" sldId="286"/>
        </pc:sldMkLst>
        <pc:spChg chg="mod">
          <ac:chgData name="Huy Nguyen" userId="3bdd1f10-4acc-4799-bd95-651d4777d77b" providerId="ADAL" clId="{B631AD67-E119-48D3-9B7A-FE775ED7BCEA}" dt="2023-09-07T15:30:16.263" v="930" actId="20577"/>
          <ac:spMkLst>
            <pc:docMk/>
            <pc:sldMk cId="3730862787" sldId="286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22:38.708" v="844" actId="20577"/>
          <ac:spMkLst>
            <pc:docMk/>
            <pc:sldMk cId="3730862787" sldId="286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07T15:23:43.356" v="853" actId="1076"/>
          <ac:spMkLst>
            <pc:docMk/>
            <pc:sldMk cId="3730862787" sldId="286"/>
            <ac:spMk id="6" creationId="{9E4F4658-43B7-3106-F848-D63C20EAFA56}"/>
          </ac:spMkLst>
        </pc:spChg>
        <pc:spChg chg="del mod">
          <ac:chgData name="Huy Nguyen" userId="3bdd1f10-4acc-4799-bd95-651d4777d77b" providerId="ADAL" clId="{B631AD67-E119-48D3-9B7A-FE775ED7BCEA}" dt="2023-09-07T15:23:48.116" v="854" actId="478"/>
          <ac:spMkLst>
            <pc:docMk/>
            <pc:sldMk cId="3730862787" sldId="286"/>
            <ac:spMk id="12" creationId="{8CC33D7B-2826-316C-FB9F-A389A2702B0E}"/>
          </ac:spMkLst>
        </pc:spChg>
        <pc:picChg chg="add mod">
          <ac:chgData name="Huy Nguyen" userId="3bdd1f10-4acc-4799-bd95-651d4777d77b" providerId="ADAL" clId="{B631AD67-E119-48D3-9B7A-FE775ED7BCEA}" dt="2023-09-07T15:23:39.111" v="852" actId="1076"/>
          <ac:picMkLst>
            <pc:docMk/>
            <pc:sldMk cId="3730862787" sldId="286"/>
            <ac:picMk id="5" creationId="{C237AB31-087A-1DF8-7A83-71BF60A3D137}"/>
          </ac:picMkLst>
        </pc:picChg>
        <pc:picChg chg="add mod">
          <ac:chgData name="Huy Nguyen" userId="3bdd1f10-4acc-4799-bd95-651d4777d77b" providerId="ADAL" clId="{B631AD67-E119-48D3-9B7A-FE775ED7BCEA}" dt="2023-09-07T16:43:44.063" v="2028" actId="1076"/>
          <ac:picMkLst>
            <pc:docMk/>
            <pc:sldMk cId="3730862787" sldId="286"/>
            <ac:picMk id="7" creationId="{752C4729-8F7D-BF6B-DE5F-3790BCD326BD}"/>
          </ac:picMkLst>
        </pc:picChg>
        <pc:picChg chg="del">
          <ac:chgData name="Huy Nguyen" userId="3bdd1f10-4acc-4799-bd95-651d4777d77b" providerId="ADAL" clId="{B631AD67-E119-48D3-9B7A-FE775ED7BCEA}" dt="2023-09-07T15:22:46.293" v="845" actId="478"/>
          <ac:picMkLst>
            <pc:docMk/>
            <pc:sldMk cId="3730862787" sldId="286"/>
            <ac:picMk id="9" creationId="{082F2A0A-9AC5-9B41-793B-27F34874B903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688752902" sldId="287"/>
        </pc:sldMkLst>
      </pc:sldChg>
      <pc:sldChg chg="addSp delSp modSp add mod">
        <pc:chgData name="Huy Nguyen" userId="3bdd1f10-4acc-4799-bd95-651d4777d77b" providerId="ADAL" clId="{B631AD67-E119-48D3-9B7A-FE775ED7BCEA}" dt="2023-09-07T16:43:59.729" v="2034" actId="1076"/>
        <pc:sldMkLst>
          <pc:docMk/>
          <pc:sldMk cId="3394521195" sldId="287"/>
        </pc:sldMkLst>
        <pc:spChg chg="mod">
          <ac:chgData name="Huy Nguyen" userId="3bdd1f10-4acc-4799-bd95-651d4777d77b" providerId="ADAL" clId="{B631AD67-E119-48D3-9B7A-FE775ED7BCEA}" dt="2023-09-07T15:30:40.012" v="959" actId="20577"/>
          <ac:spMkLst>
            <pc:docMk/>
            <pc:sldMk cId="3394521195" sldId="287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34:41.599" v="1224" actId="20577"/>
          <ac:spMkLst>
            <pc:docMk/>
            <pc:sldMk cId="3394521195" sldId="287"/>
            <ac:spMk id="3" creationId="{1CBB7CEA-65CB-4062-FF47-247A1F79F244}"/>
          </ac:spMkLst>
        </pc:spChg>
        <pc:spChg chg="del mod">
          <ac:chgData name="Huy Nguyen" userId="3bdd1f10-4acc-4799-bd95-651d4777d77b" providerId="ADAL" clId="{B631AD67-E119-48D3-9B7A-FE775ED7BCEA}" dt="2023-09-07T15:35:13.903" v="1231" actId="478"/>
          <ac:spMkLst>
            <pc:docMk/>
            <pc:sldMk cId="3394521195" sldId="287"/>
            <ac:spMk id="6" creationId="{9E4F4658-43B7-3106-F848-D63C20EAFA56}"/>
          </ac:spMkLst>
        </pc:spChg>
        <pc:spChg chg="add mod">
          <ac:chgData name="Huy Nguyen" userId="3bdd1f10-4acc-4799-bd95-651d4777d77b" providerId="ADAL" clId="{B631AD67-E119-48D3-9B7A-FE775ED7BCEA}" dt="2023-09-07T15:35:11.987" v="1230" actId="1076"/>
          <ac:spMkLst>
            <pc:docMk/>
            <pc:sldMk cId="3394521195" sldId="287"/>
            <ac:spMk id="8" creationId="{97C080E7-BB08-2860-31D1-B349C3F884CD}"/>
          </ac:spMkLst>
        </pc:spChg>
        <pc:picChg chg="add mod">
          <ac:chgData name="Huy Nguyen" userId="3bdd1f10-4acc-4799-bd95-651d4777d77b" providerId="ADAL" clId="{B631AD67-E119-48D3-9B7A-FE775ED7BCEA}" dt="2023-09-07T16:43:59.729" v="2034" actId="1076"/>
          <ac:picMkLst>
            <pc:docMk/>
            <pc:sldMk cId="3394521195" sldId="287"/>
            <ac:picMk id="5" creationId="{45240061-23D7-1C9C-9745-3D59A0D71B10}"/>
          </ac:picMkLst>
        </pc:picChg>
        <pc:picChg chg="del">
          <ac:chgData name="Huy Nguyen" userId="3bdd1f10-4acc-4799-bd95-651d4777d77b" providerId="ADAL" clId="{B631AD67-E119-48D3-9B7A-FE775ED7BCEA}" dt="2023-09-07T15:33:04.702" v="1059" actId="478"/>
          <ac:picMkLst>
            <pc:docMk/>
            <pc:sldMk cId="3394521195" sldId="287"/>
            <ac:picMk id="5" creationId="{C237AB31-087A-1DF8-7A83-71BF60A3D137}"/>
          </ac:picMkLst>
        </pc:picChg>
        <pc:picChg chg="add mod">
          <ac:chgData name="Huy Nguyen" userId="3bdd1f10-4acc-4799-bd95-651d4777d77b" providerId="ADAL" clId="{B631AD67-E119-48D3-9B7A-FE775ED7BCEA}" dt="2023-09-07T15:35:02.728" v="1227" actId="1076"/>
          <ac:picMkLst>
            <pc:docMk/>
            <pc:sldMk cId="3394521195" sldId="287"/>
            <ac:picMk id="7" creationId="{12A41AB6-32B9-0CCC-0C7D-16B88A0FC7B1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205735264" sldId="288"/>
        </pc:sldMkLst>
      </pc:sldChg>
      <pc:sldChg chg="addSp delSp modSp add mod">
        <pc:chgData name="Huy Nguyen" userId="3bdd1f10-4acc-4799-bd95-651d4777d77b" providerId="ADAL" clId="{B631AD67-E119-48D3-9B7A-FE775ED7BCEA}" dt="2023-09-07T16:44:16.614" v="2039" actId="1076"/>
        <pc:sldMkLst>
          <pc:docMk/>
          <pc:sldMk cId="3477989362" sldId="288"/>
        </pc:sldMkLst>
        <pc:spChg chg="mod">
          <ac:chgData name="Huy Nguyen" userId="3bdd1f10-4acc-4799-bd95-651d4777d77b" providerId="ADAL" clId="{B631AD67-E119-48D3-9B7A-FE775ED7BCEA}" dt="2023-09-07T15:37:22.595" v="1388" actId="20577"/>
          <ac:spMkLst>
            <pc:docMk/>
            <pc:sldMk cId="3477989362" sldId="288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07T15:37:41.616" v="1394" actId="1076"/>
          <ac:spMkLst>
            <pc:docMk/>
            <pc:sldMk cId="3477989362" sldId="288"/>
            <ac:spMk id="6" creationId="{FE993331-B80F-FA1B-E88A-5F7676D3B4D6}"/>
          </ac:spMkLst>
        </pc:spChg>
        <pc:spChg chg="del mod">
          <ac:chgData name="Huy Nguyen" userId="3bdd1f10-4acc-4799-bd95-651d4777d77b" providerId="ADAL" clId="{B631AD67-E119-48D3-9B7A-FE775ED7BCEA}" dt="2023-09-07T15:37:43.694" v="1395" actId="478"/>
          <ac:spMkLst>
            <pc:docMk/>
            <pc:sldMk cId="3477989362" sldId="288"/>
            <ac:spMk id="8" creationId="{97C080E7-BB08-2860-31D1-B349C3F884CD}"/>
          </ac:spMkLst>
        </pc:spChg>
        <pc:picChg chg="add mod">
          <ac:chgData name="Huy Nguyen" userId="3bdd1f10-4acc-4799-bd95-651d4777d77b" providerId="ADAL" clId="{B631AD67-E119-48D3-9B7A-FE775ED7BCEA}" dt="2023-09-07T15:37:31.660" v="1391" actId="1076"/>
          <ac:picMkLst>
            <pc:docMk/>
            <pc:sldMk cId="3477989362" sldId="288"/>
            <ac:picMk id="5" creationId="{E3C2D50D-2A9A-C3AB-7D6F-3A09844A2497}"/>
          </ac:picMkLst>
        </pc:picChg>
        <pc:picChg chg="add mod">
          <ac:chgData name="Huy Nguyen" userId="3bdd1f10-4acc-4799-bd95-651d4777d77b" providerId="ADAL" clId="{B631AD67-E119-48D3-9B7A-FE775ED7BCEA}" dt="2023-09-07T16:44:16.614" v="2039" actId="1076"/>
          <ac:picMkLst>
            <pc:docMk/>
            <pc:sldMk cId="3477989362" sldId="288"/>
            <ac:picMk id="7" creationId="{05772CA3-A799-125B-AA9C-315198BD4EF1}"/>
          </ac:picMkLst>
        </pc:picChg>
        <pc:picChg chg="del">
          <ac:chgData name="Huy Nguyen" userId="3bdd1f10-4acc-4799-bd95-651d4777d77b" providerId="ADAL" clId="{B631AD67-E119-48D3-9B7A-FE775ED7BCEA}" dt="2023-09-07T15:36:18.258" v="1234" actId="478"/>
          <ac:picMkLst>
            <pc:docMk/>
            <pc:sldMk cId="3477989362" sldId="288"/>
            <ac:picMk id="7" creationId="{12A41AB6-32B9-0CCC-0C7D-16B88A0FC7B1}"/>
          </ac:picMkLst>
        </pc:picChg>
      </pc:sldChg>
      <pc:sldChg chg="addSp delSp modSp add mod">
        <pc:chgData name="Huy Nguyen" userId="3bdd1f10-4acc-4799-bd95-651d4777d77b" providerId="ADAL" clId="{B631AD67-E119-48D3-9B7A-FE775ED7BCEA}" dt="2023-09-07T16:44:36.129" v="2045" actId="14100"/>
        <pc:sldMkLst>
          <pc:docMk/>
          <pc:sldMk cId="67910323" sldId="289"/>
        </pc:sldMkLst>
        <pc:spChg chg="mod">
          <ac:chgData name="Huy Nguyen" userId="3bdd1f10-4acc-4799-bd95-651d4777d77b" providerId="ADAL" clId="{B631AD67-E119-48D3-9B7A-FE775ED7BCEA}" dt="2023-09-07T15:38:13.490" v="1436" actId="20577"/>
          <ac:spMkLst>
            <pc:docMk/>
            <pc:sldMk cId="67910323" sldId="289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39:31.921" v="1478" actId="1076"/>
          <ac:spMkLst>
            <pc:docMk/>
            <pc:sldMk cId="67910323" sldId="289"/>
            <ac:spMk id="3" creationId="{1CBB7CEA-65CB-4062-FF47-247A1F79F244}"/>
          </ac:spMkLst>
        </pc:spChg>
        <pc:spChg chg="del mod">
          <ac:chgData name="Huy Nguyen" userId="3bdd1f10-4acc-4799-bd95-651d4777d77b" providerId="ADAL" clId="{B631AD67-E119-48D3-9B7A-FE775ED7BCEA}" dt="2023-09-07T15:39:47.470" v="1483" actId="478"/>
          <ac:spMkLst>
            <pc:docMk/>
            <pc:sldMk cId="67910323" sldId="289"/>
            <ac:spMk id="6" creationId="{FE993331-B80F-FA1B-E88A-5F7676D3B4D6}"/>
          </ac:spMkLst>
        </pc:spChg>
        <pc:spChg chg="add mod">
          <ac:chgData name="Huy Nguyen" userId="3bdd1f10-4acc-4799-bd95-651d4777d77b" providerId="ADAL" clId="{B631AD67-E119-48D3-9B7A-FE775ED7BCEA}" dt="2023-09-07T15:39:45.337" v="1482" actId="1076"/>
          <ac:spMkLst>
            <pc:docMk/>
            <pc:sldMk cId="67910323" sldId="289"/>
            <ac:spMk id="8" creationId="{E93206B6-69DE-312B-178E-47B0D5A5BD25}"/>
          </ac:spMkLst>
        </pc:spChg>
        <pc:picChg chg="add mod">
          <ac:chgData name="Huy Nguyen" userId="3bdd1f10-4acc-4799-bd95-651d4777d77b" providerId="ADAL" clId="{B631AD67-E119-48D3-9B7A-FE775ED7BCEA}" dt="2023-09-07T16:44:36.129" v="2045" actId="14100"/>
          <ac:picMkLst>
            <pc:docMk/>
            <pc:sldMk cId="67910323" sldId="289"/>
            <ac:picMk id="5" creationId="{DCF5022D-8282-C4DE-B7C1-1619A480A6A5}"/>
          </ac:picMkLst>
        </pc:picChg>
        <pc:picChg chg="del">
          <ac:chgData name="Huy Nguyen" userId="3bdd1f10-4acc-4799-bd95-651d4777d77b" providerId="ADAL" clId="{B631AD67-E119-48D3-9B7A-FE775ED7BCEA}" dt="2023-09-07T15:38:18.496" v="1438" actId="478"/>
          <ac:picMkLst>
            <pc:docMk/>
            <pc:sldMk cId="67910323" sldId="289"/>
            <ac:picMk id="5" creationId="{E3C2D50D-2A9A-C3AB-7D6F-3A09844A2497}"/>
          </ac:picMkLst>
        </pc:picChg>
        <pc:picChg chg="add mod">
          <ac:chgData name="Huy Nguyen" userId="3bdd1f10-4acc-4799-bd95-651d4777d77b" providerId="ADAL" clId="{B631AD67-E119-48D3-9B7A-FE775ED7BCEA}" dt="2023-09-07T15:39:34.538" v="1479" actId="1076"/>
          <ac:picMkLst>
            <pc:docMk/>
            <pc:sldMk cId="67910323" sldId="289"/>
            <ac:picMk id="7" creationId="{C235EBD6-965F-BB93-A6AD-4A480A6D844C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4250186531" sldId="289"/>
        </pc:sldMkLst>
      </pc:sldChg>
      <pc:sldChg chg="addSp delSp modSp add mod">
        <pc:chgData name="Huy Nguyen" userId="3bdd1f10-4acc-4799-bd95-651d4777d77b" providerId="ADAL" clId="{B631AD67-E119-48D3-9B7A-FE775ED7BCEA}" dt="2023-09-07T16:44:50.191" v="2049" actId="1076"/>
        <pc:sldMkLst>
          <pc:docMk/>
          <pc:sldMk cId="385274337" sldId="290"/>
        </pc:sldMkLst>
        <pc:spChg chg="mod">
          <ac:chgData name="Huy Nguyen" userId="3bdd1f10-4acc-4799-bd95-651d4777d77b" providerId="ADAL" clId="{B631AD67-E119-48D3-9B7A-FE775ED7BCEA}" dt="2023-09-07T15:47:40.940" v="1974" actId="20577"/>
          <ac:spMkLst>
            <pc:docMk/>
            <pc:sldMk cId="385274337" sldId="290"/>
            <ac:spMk id="3" creationId="{1CBB7CEA-65CB-4062-FF47-247A1F79F244}"/>
          </ac:spMkLst>
        </pc:spChg>
        <pc:spChg chg="add del mod">
          <ac:chgData name="Huy Nguyen" userId="3bdd1f10-4acc-4799-bd95-651d4777d77b" providerId="ADAL" clId="{B631AD67-E119-48D3-9B7A-FE775ED7BCEA}" dt="2023-09-07T15:46:15.593" v="1845" actId="478"/>
          <ac:spMkLst>
            <pc:docMk/>
            <pc:sldMk cId="385274337" sldId="290"/>
            <ac:spMk id="6" creationId="{E7093450-76E9-49E4-442A-F4C665DC238B}"/>
          </ac:spMkLst>
        </pc:spChg>
        <pc:spChg chg="del mod">
          <ac:chgData name="Huy Nguyen" userId="3bdd1f10-4acc-4799-bd95-651d4777d77b" providerId="ADAL" clId="{B631AD67-E119-48D3-9B7A-FE775ED7BCEA}" dt="2023-09-07T15:46:14.438" v="1844" actId="478"/>
          <ac:spMkLst>
            <pc:docMk/>
            <pc:sldMk cId="385274337" sldId="290"/>
            <ac:spMk id="8" creationId="{E93206B6-69DE-312B-178E-47B0D5A5BD25}"/>
          </ac:spMkLst>
        </pc:spChg>
        <pc:spChg chg="add del mod">
          <ac:chgData name="Huy Nguyen" userId="3bdd1f10-4acc-4799-bd95-651d4777d77b" providerId="ADAL" clId="{B631AD67-E119-48D3-9B7A-FE775ED7BCEA}" dt="2023-09-07T15:46:01.495" v="1840" actId="478"/>
          <ac:spMkLst>
            <pc:docMk/>
            <pc:sldMk cId="385274337" sldId="290"/>
            <ac:spMk id="9" creationId="{9C2160CC-5DB1-339E-4216-6EF7324883B1}"/>
          </ac:spMkLst>
        </pc:spChg>
        <pc:spChg chg="add mod">
          <ac:chgData name="Huy Nguyen" userId="3bdd1f10-4acc-4799-bd95-651d4777d77b" providerId="ADAL" clId="{B631AD67-E119-48D3-9B7A-FE775ED7BCEA}" dt="2023-09-07T15:48:08.938" v="1981" actId="1076"/>
          <ac:spMkLst>
            <pc:docMk/>
            <pc:sldMk cId="385274337" sldId="290"/>
            <ac:spMk id="10" creationId="{CA11350D-7DC3-0999-BA73-65EAE80F4FF5}"/>
          </ac:spMkLst>
        </pc:spChg>
        <pc:spChg chg="add del mod">
          <ac:chgData name="Huy Nguyen" userId="3bdd1f10-4acc-4799-bd95-651d4777d77b" providerId="ADAL" clId="{B631AD67-E119-48D3-9B7A-FE775ED7BCEA}" dt="2023-09-07T15:45:51.473" v="1837" actId="478"/>
          <ac:spMkLst>
            <pc:docMk/>
            <pc:sldMk cId="385274337" sldId="290"/>
            <ac:spMk id="11" creationId="{50355A06-D455-30CE-FC10-03AE62E6FB84}"/>
          </ac:spMkLst>
        </pc:spChg>
        <pc:spChg chg="add mod">
          <ac:chgData name="Huy Nguyen" userId="3bdd1f10-4acc-4799-bd95-651d4777d77b" providerId="ADAL" clId="{B631AD67-E119-48D3-9B7A-FE775ED7BCEA}" dt="2023-09-07T15:48:13.462" v="1983" actId="1076"/>
          <ac:spMkLst>
            <pc:docMk/>
            <pc:sldMk cId="385274337" sldId="290"/>
            <ac:spMk id="12" creationId="{F9DD8E83-3669-EEAE-A102-FC7D3B90D757}"/>
          </ac:spMkLst>
        </pc:spChg>
        <pc:spChg chg="add mod">
          <ac:chgData name="Huy Nguyen" userId="3bdd1f10-4acc-4799-bd95-651d4777d77b" providerId="ADAL" clId="{B631AD67-E119-48D3-9B7A-FE775ED7BCEA}" dt="2023-09-07T15:47:46.666" v="1975" actId="1076"/>
          <ac:spMkLst>
            <pc:docMk/>
            <pc:sldMk cId="385274337" sldId="290"/>
            <ac:spMk id="13" creationId="{EC663192-2616-6541-D335-2168BEA94BD4}"/>
          </ac:spMkLst>
        </pc:spChg>
        <pc:spChg chg="add mod">
          <ac:chgData name="Huy Nguyen" userId="3bdd1f10-4acc-4799-bd95-651d4777d77b" providerId="ADAL" clId="{B631AD67-E119-48D3-9B7A-FE775ED7BCEA}" dt="2023-09-07T15:48:11.989" v="1982" actId="1076"/>
          <ac:spMkLst>
            <pc:docMk/>
            <pc:sldMk cId="385274337" sldId="290"/>
            <ac:spMk id="14" creationId="{C0BBFAD5-96B2-96CA-7B3B-B3CEB2739FCE}"/>
          </ac:spMkLst>
        </pc:spChg>
        <pc:picChg chg="add mod">
          <ac:chgData name="Huy Nguyen" userId="3bdd1f10-4acc-4799-bd95-651d4777d77b" providerId="ADAL" clId="{B631AD67-E119-48D3-9B7A-FE775ED7BCEA}" dt="2023-09-07T15:48:03.449" v="1980" actId="1076"/>
          <ac:picMkLst>
            <pc:docMk/>
            <pc:sldMk cId="385274337" sldId="290"/>
            <ac:picMk id="5" creationId="{635AD731-2935-EAD4-BEC3-F5B594CDB79F}"/>
          </ac:picMkLst>
        </pc:picChg>
        <pc:picChg chg="add mod">
          <ac:chgData name="Huy Nguyen" userId="3bdd1f10-4acc-4799-bd95-651d4777d77b" providerId="ADAL" clId="{B631AD67-E119-48D3-9B7A-FE775ED7BCEA}" dt="2023-09-07T16:44:50.191" v="2049" actId="1076"/>
          <ac:picMkLst>
            <pc:docMk/>
            <pc:sldMk cId="385274337" sldId="290"/>
            <ac:picMk id="6" creationId="{B3962239-22A3-8360-5521-85698B195D25}"/>
          </ac:picMkLst>
        </pc:picChg>
        <pc:picChg chg="del">
          <ac:chgData name="Huy Nguyen" userId="3bdd1f10-4acc-4799-bd95-651d4777d77b" providerId="ADAL" clId="{B631AD67-E119-48D3-9B7A-FE775ED7BCEA}" dt="2023-09-07T15:41:10.013" v="1485" actId="478"/>
          <ac:picMkLst>
            <pc:docMk/>
            <pc:sldMk cId="385274337" sldId="290"/>
            <ac:picMk id="7" creationId="{C235EBD6-965F-BB93-A6AD-4A480A6D844C}"/>
          </ac:picMkLst>
        </pc:picChg>
      </pc:sldChg>
      <pc:sldChg chg="addSp modSp add mod ord">
        <pc:chgData name="Huy Nguyen" userId="3bdd1f10-4acc-4799-bd95-651d4777d77b" providerId="ADAL" clId="{B631AD67-E119-48D3-9B7A-FE775ED7BCEA}" dt="2023-09-19T20:03:10.133" v="2409" actId="1076"/>
        <pc:sldMkLst>
          <pc:docMk/>
          <pc:sldMk cId="800850890" sldId="291"/>
        </pc:sldMkLst>
        <pc:spChg chg="mod">
          <ac:chgData name="Huy Nguyen" userId="3bdd1f10-4acc-4799-bd95-651d4777d77b" providerId="ADAL" clId="{B631AD67-E119-48D3-9B7A-FE775ED7BCEA}" dt="2023-09-07T15:49:25.071" v="1991" actId="20577"/>
          <ac:spMkLst>
            <pc:docMk/>
            <pc:sldMk cId="800850890" sldId="291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07T15:49:36.319" v="1996" actId="20577"/>
          <ac:spMkLst>
            <pc:docMk/>
            <pc:sldMk cId="800850890" sldId="291"/>
            <ac:spMk id="3" creationId="{1CBB7CEA-65CB-4062-FF47-247A1F79F244}"/>
          </ac:spMkLst>
        </pc:spChg>
        <pc:spChg chg="mod">
          <ac:chgData name="Huy Nguyen" userId="3bdd1f10-4acc-4799-bd95-651d4777d77b" providerId="ADAL" clId="{B631AD67-E119-48D3-9B7A-FE775ED7BCEA}" dt="2023-09-19T20:03:10.133" v="2409" actId="1076"/>
          <ac:spMkLst>
            <pc:docMk/>
            <pc:sldMk cId="800850890" sldId="291"/>
            <ac:spMk id="8" creationId="{E93206B6-69DE-312B-178E-47B0D5A5BD25}"/>
          </ac:spMkLst>
        </pc:spChg>
        <pc:picChg chg="add mod">
          <ac:chgData name="Huy Nguyen" userId="3bdd1f10-4acc-4799-bd95-651d4777d77b" providerId="ADAL" clId="{B631AD67-E119-48D3-9B7A-FE775ED7BCEA}" dt="2023-09-07T16:45:05.530" v="2056" actId="1076"/>
          <ac:picMkLst>
            <pc:docMk/>
            <pc:sldMk cId="800850890" sldId="291"/>
            <ac:picMk id="5" creationId="{38730CEB-A27A-CA74-83FF-54F513B7F3C9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339543675" sldId="291"/>
        </pc:sldMkLst>
      </pc:sldChg>
      <pc:sldChg chg="addSp delSp modSp add mod">
        <pc:chgData name="Huy Nguyen" userId="3bdd1f10-4acc-4799-bd95-651d4777d77b" providerId="ADAL" clId="{B631AD67-E119-48D3-9B7A-FE775ED7BCEA}" dt="2023-09-19T20:05:17.185" v="2543" actId="27636"/>
        <pc:sldMkLst>
          <pc:docMk/>
          <pc:sldMk cId="3328435208" sldId="292"/>
        </pc:sldMkLst>
        <pc:spChg chg="mod">
          <ac:chgData name="Huy Nguyen" userId="3bdd1f10-4acc-4799-bd95-651d4777d77b" providerId="ADAL" clId="{B631AD67-E119-48D3-9B7A-FE775ED7BCEA}" dt="2023-09-19T20:05:17.185" v="2543" actId="27636"/>
          <ac:spMkLst>
            <pc:docMk/>
            <pc:sldMk cId="3328435208" sldId="292"/>
            <ac:spMk id="3" creationId="{1CBB7CEA-65CB-4062-FF47-247A1F79F244}"/>
          </ac:spMkLst>
        </pc:spChg>
        <pc:spChg chg="del mod">
          <ac:chgData name="Huy Nguyen" userId="3bdd1f10-4acc-4799-bd95-651d4777d77b" providerId="ADAL" clId="{B631AD67-E119-48D3-9B7A-FE775ED7BCEA}" dt="2023-09-19T20:04:03.412" v="2422" actId="478"/>
          <ac:spMkLst>
            <pc:docMk/>
            <pc:sldMk cId="3328435208" sldId="292"/>
            <ac:spMk id="8" creationId="{E93206B6-69DE-312B-178E-47B0D5A5BD25}"/>
          </ac:spMkLst>
        </pc:spChg>
        <pc:spChg chg="add mod">
          <ac:chgData name="Huy Nguyen" userId="3bdd1f10-4acc-4799-bd95-651d4777d77b" providerId="ADAL" clId="{B631AD67-E119-48D3-9B7A-FE775ED7BCEA}" dt="2023-09-19T20:04:08.576" v="2423" actId="1076"/>
          <ac:spMkLst>
            <pc:docMk/>
            <pc:sldMk cId="3328435208" sldId="292"/>
            <ac:spMk id="9" creationId="{BC6ECA84-F2A3-274B-3E75-DAC1A584EF44}"/>
          </ac:spMkLst>
        </pc:spChg>
        <pc:spChg chg="add mod">
          <ac:chgData name="Huy Nguyen" userId="3bdd1f10-4acc-4799-bd95-651d4777d77b" providerId="ADAL" clId="{B631AD67-E119-48D3-9B7A-FE775ED7BCEA}" dt="2023-09-19T20:04:18.044" v="2425" actId="1076"/>
          <ac:spMkLst>
            <pc:docMk/>
            <pc:sldMk cId="3328435208" sldId="292"/>
            <ac:spMk id="10" creationId="{26D95DA7-7B60-4B5F-92A8-2B500988E1A2}"/>
          </ac:spMkLst>
        </pc:spChg>
        <pc:spChg chg="add mod">
          <ac:chgData name="Huy Nguyen" userId="3bdd1f10-4acc-4799-bd95-651d4777d77b" providerId="ADAL" clId="{B631AD67-E119-48D3-9B7A-FE775ED7BCEA}" dt="2023-09-19T20:04:26.537" v="2427" actId="1076"/>
          <ac:spMkLst>
            <pc:docMk/>
            <pc:sldMk cId="3328435208" sldId="292"/>
            <ac:spMk id="11" creationId="{4B411371-4A71-19AD-EEBB-BB5D783EE74C}"/>
          </ac:spMkLst>
        </pc:spChg>
        <pc:picChg chg="add mod">
          <ac:chgData name="Huy Nguyen" userId="3bdd1f10-4acc-4799-bd95-651d4777d77b" providerId="ADAL" clId="{B631AD67-E119-48D3-9B7A-FE775ED7BCEA}" dt="2023-09-07T16:45:27.893" v="2062" actId="1076"/>
          <ac:picMkLst>
            <pc:docMk/>
            <pc:sldMk cId="3328435208" sldId="292"/>
            <ac:picMk id="5" creationId="{BE2E9B05-3E62-472F-4986-74F014990EB9}"/>
          </ac:picMkLst>
        </pc:picChg>
        <pc:picChg chg="add mod">
          <ac:chgData name="Huy Nguyen" userId="3bdd1f10-4acc-4799-bd95-651d4777d77b" providerId="ADAL" clId="{B631AD67-E119-48D3-9B7A-FE775ED7BCEA}" dt="2023-09-19T20:03:53.675" v="2417" actId="14100"/>
          <ac:picMkLst>
            <pc:docMk/>
            <pc:sldMk cId="3328435208" sldId="292"/>
            <ac:picMk id="6" creationId="{E121C65C-B8B3-053F-3243-F99D200047A6}"/>
          </ac:picMkLst>
        </pc:picChg>
        <pc:picChg chg="del">
          <ac:chgData name="Huy Nguyen" userId="3bdd1f10-4acc-4799-bd95-651d4777d77b" providerId="ADAL" clId="{B631AD67-E119-48D3-9B7A-FE775ED7BCEA}" dt="2023-09-19T20:03:20.580" v="2412" actId="478"/>
          <ac:picMkLst>
            <pc:docMk/>
            <pc:sldMk cId="3328435208" sldId="292"/>
            <ac:picMk id="7" creationId="{C235EBD6-965F-BB93-A6AD-4A480A6D844C}"/>
          </ac:picMkLst>
        </pc:picChg>
      </pc:sldChg>
      <pc:sldChg chg="modSp add del mod">
        <pc:chgData name="Huy Nguyen" userId="3bdd1f10-4acc-4799-bd95-651d4777d77b" providerId="ADAL" clId="{B631AD67-E119-48D3-9B7A-FE775ED7BCEA}" dt="2023-09-19T20:38:13.676" v="3234" actId="6549"/>
        <pc:sldMkLst>
          <pc:docMk/>
          <pc:sldMk cId="1271321433" sldId="293"/>
        </pc:sldMkLst>
        <pc:spChg chg="mod">
          <ac:chgData name="Huy Nguyen" userId="3bdd1f10-4acc-4799-bd95-651d4777d77b" providerId="ADAL" clId="{B631AD67-E119-48D3-9B7A-FE775ED7BCEA}" dt="2023-09-19T19:50:44.009" v="2106" actId="313"/>
          <ac:spMkLst>
            <pc:docMk/>
            <pc:sldMk cId="1271321433" sldId="293"/>
            <ac:spMk id="10" creationId="{7EC72AF4-B8D6-9450-04C1-C0DD99569CB7}"/>
          </ac:spMkLst>
        </pc:spChg>
        <pc:spChg chg="mod">
          <ac:chgData name="Huy Nguyen" userId="3bdd1f10-4acc-4799-bd95-651d4777d77b" providerId="ADAL" clId="{B631AD67-E119-48D3-9B7A-FE775ED7BCEA}" dt="2023-09-19T20:38:13.676" v="3234" actId="6549"/>
          <ac:spMkLst>
            <pc:docMk/>
            <pc:sldMk cId="1271321433" sldId="293"/>
            <ac:spMk id="12" creationId="{7598D719-9449-B72B-02B4-B5FC8497DBD4}"/>
          </ac:spMkLst>
        </pc:spChg>
      </pc:sldChg>
      <pc:sldChg chg="addSp delSp modSp add mod">
        <pc:chgData name="Huy Nguyen" userId="3bdd1f10-4acc-4799-bd95-651d4777d77b" providerId="ADAL" clId="{B631AD67-E119-48D3-9B7A-FE775ED7BCEA}" dt="2023-09-19T20:09:54.833" v="2906" actId="20577"/>
        <pc:sldMkLst>
          <pc:docMk/>
          <pc:sldMk cId="1355315980" sldId="294"/>
        </pc:sldMkLst>
        <pc:spChg chg="mod">
          <ac:chgData name="Huy Nguyen" userId="3bdd1f10-4acc-4799-bd95-651d4777d77b" providerId="ADAL" clId="{B631AD67-E119-48D3-9B7A-FE775ED7BCEA}" dt="2023-09-19T20:09:54.833" v="2906" actId="20577"/>
          <ac:spMkLst>
            <pc:docMk/>
            <pc:sldMk cId="1355315980" sldId="294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19T20:06:54.092" v="2552" actId="1076"/>
          <ac:spMkLst>
            <pc:docMk/>
            <pc:sldMk cId="1355315980" sldId="294"/>
            <ac:spMk id="8" creationId="{4A5C8889-BE57-C4B4-1B50-3C47DA8E8BE2}"/>
          </ac:spMkLst>
        </pc:spChg>
        <pc:spChg chg="del mod">
          <ac:chgData name="Huy Nguyen" userId="3bdd1f10-4acc-4799-bd95-651d4777d77b" providerId="ADAL" clId="{B631AD67-E119-48D3-9B7A-FE775ED7BCEA}" dt="2023-09-19T20:06:56.630" v="2553" actId="478"/>
          <ac:spMkLst>
            <pc:docMk/>
            <pc:sldMk cId="1355315980" sldId="294"/>
            <ac:spMk id="9" creationId="{BC6ECA84-F2A3-274B-3E75-DAC1A584EF44}"/>
          </ac:spMkLst>
        </pc:spChg>
        <pc:spChg chg="del">
          <ac:chgData name="Huy Nguyen" userId="3bdd1f10-4acc-4799-bd95-651d4777d77b" providerId="ADAL" clId="{B631AD67-E119-48D3-9B7A-FE775ED7BCEA}" dt="2023-09-19T20:06:33.799" v="2547" actId="478"/>
          <ac:spMkLst>
            <pc:docMk/>
            <pc:sldMk cId="1355315980" sldId="294"/>
            <ac:spMk id="10" creationId="{26D95DA7-7B60-4B5F-92A8-2B500988E1A2}"/>
          </ac:spMkLst>
        </pc:spChg>
        <pc:spChg chg="del">
          <ac:chgData name="Huy Nguyen" userId="3bdd1f10-4acc-4799-bd95-651d4777d77b" providerId="ADAL" clId="{B631AD67-E119-48D3-9B7A-FE775ED7BCEA}" dt="2023-09-19T20:06:34.917" v="2548" actId="478"/>
          <ac:spMkLst>
            <pc:docMk/>
            <pc:sldMk cId="1355315980" sldId="294"/>
            <ac:spMk id="11" creationId="{4B411371-4A71-19AD-EEBB-BB5D783EE74C}"/>
          </ac:spMkLst>
        </pc:spChg>
        <pc:picChg chg="del">
          <ac:chgData name="Huy Nguyen" userId="3bdd1f10-4acc-4799-bd95-651d4777d77b" providerId="ADAL" clId="{B631AD67-E119-48D3-9B7A-FE775ED7BCEA}" dt="2023-09-19T20:06:28.310" v="2545" actId="478"/>
          <ac:picMkLst>
            <pc:docMk/>
            <pc:sldMk cId="1355315980" sldId="294"/>
            <ac:picMk id="6" creationId="{E121C65C-B8B3-053F-3243-F99D200047A6}"/>
          </ac:picMkLst>
        </pc:picChg>
        <pc:picChg chg="add mod">
          <ac:chgData name="Huy Nguyen" userId="3bdd1f10-4acc-4799-bd95-651d4777d77b" providerId="ADAL" clId="{B631AD67-E119-48D3-9B7A-FE775ED7BCEA}" dt="2023-09-19T20:06:43.410" v="2550" actId="14100"/>
          <ac:picMkLst>
            <pc:docMk/>
            <pc:sldMk cId="1355315980" sldId="294"/>
            <ac:picMk id="7" creationId="{AB1DA963-E794-6509-B0F4-C9705DE43CEE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448992080" sldId="294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968194297" sldId="295"/>
        </pc:sldMkLst>
      </pc:sldChg>
      <pc:sldChg chg="addSp delSp modSp add mod">
        <pc:chgData name="Huy Nguyen" userId="3bdd1f10-4acc-4799-bd95-651d4777d77b" providerId="ADAL" clId="{B631AD67-E119-48D3-9B7A-FE775ED7BCEA}" dt="2023-09-19T20:34:38.149" v="3203" actId="27636"/>
        <pc:sldMkLst>
          <pc:docMk/>
          <pc:sldMk cId="3630347555" sldId="295"/>
        </pc:sldMkLst>
        <pc:spChg chg="mod">
          <ac:chgData name="Huy Nguyen" userId="3bdd1f10-4acc-4799-bd95-651d4777d77b" providerId="ADAL" clId="{B631AD67-E119-48D3-9B7A-FE775ED7BCEA}" dt="2023-09-19T20:10:48.386" v="2938" actId="20577"/>
          <ac:spMkLst>
            <pc:docMk/>
            <pc:sldMk cId="3630347555" sldId="295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19T20:34:38.149" v="3203" actId="27636"/>
          <ac:spMkLst>
            <pc:docMk/>
            <pc:sldMk cId="3630347555" sldId="295"/>
            <ac:spMk id="3" creationId="{1CBB7CEA-65CB-4062-FF47-247A1F79F244}"/>
          </ac:spMkLst>
        </pc:spChg>
        <pc:spChg chg="del">
          <ac:chgData name="Huy Nguyen" userId="3bdd1f10-4acc-4799-bd95-651d4777d77b" providerId="ADAL" clId="{B631AD67-E119-48D3-9B7A-FE775ED7BCEA}" dt="2023-09-19T20:10:57.353" v="2940" actId="478"/>
          <ac:spMkLst>
            <pc:docMk/>
            <pc:sldMk cId="3630347555" sldId="295"/>
            <ac:spMk id="8" creationId="{4A5C8889-BE57-C4B4-1B50-3C47DA8E8BE2}"/>
          </ac:spMkLst>
        </pc:spChg>
        <pc:spChg chg="add del mod">
          <ac:chgData name="Huy Nguyen" userId="3bdd1f10-4acc-4799-bd95-651d4777d77b" providerId="ADAL" clId="{B631AD67-E119-48D3-9B7A-FE775ED7BCEA}" dt="2023-09-19T20:27:27.107" v="3108" actId="22"/>
          <ac:spMkLst>
            <pc:docMk/>
            <pc:sldMk cId="3630347555" sldId="295"/>
            <ac:spMk id="10" creationId="{494E2975-D3A2-1327-20D5-52CD7CE6ED44}"/>
          </ac:spMkLst>
        </pc:spChg>
        <pc:picChg chg="add del mod">
          <ac:chgData name="Huy Nguyen" userId="3bdd1f10-4acc-4799-bd95-651d4777d77b" providerId="ADAL" clId="{B631AD67-E119-48D3-9B7A-FE775ED7BCEA}" dt="2023-09-19T20:27:12.292" v="3104" actId="478"/>
          <ac:picMkLst>
            <pc:docMk/>
            <pc:sldMk cId="3630347555" sldId="295"/>
            <ac:picMk id="6" creationId="{A670FDC2-78B2-9753-50BD-F5143A6CD2AF}"/>
          </ac:picMkLst>
        </pc:picChg>
        <pc:picChg chg="del">
          <ac:chgData name="Huy Nguyen" userId="3bdd1f10-4acc-4799-bd95-651d4777d77b" providerId="ADAL" clId="{B631AD67-E119-48D3-9B7A-FE775ED7BCEA}" dt="2023-09-19T20:10:51.289" v="2939" actId="478"/>
          <ac:picMkLst>
            <pc:docMk/>
            <pc:sldMk cId="3630347555" sldId="295"/>
            <ac:picMk id="7" creationId="{AB1DA963-E794-6509-B0F4-C9705DE43CEE}"/>
          </ac:picMkLst>
        </pc:picChg>
        <pc:picChg chg="add mod">
          <ac:chgData name="Huy Nguyen" userId="3bdd1f10-4acc-4799-bd95-651d4777d77b" providerId="ADAL" clId="{B631AD67-E119-48D3-9B7A-FE775ED7BCEA}" dt="2023-09-19T20:27:49.997" v="3110" actId="1076"/>
          <ac:picMkLst>
            <pc:docMk/>
            <pc:sldMk cId="3630347555" sldId="295"/>
            <ac:picMk id="12" creationId="{3FE19EA2-895D-44D2-B85D-DC18E0547348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603233964" sldId="296"/>
        </pc:sldMkLst>
      </pc:sldChg>
      <pc:sldChg chg="addSp delSp modSp add mod">
        <pc:chgData name="Huy Nguyen" userId="3bdd1f10-4acc-4799-bd95-651d4777d77b" providerId="ADAL" clId="{B631AD67-E119-48D3-9B7A-FE775ED7BCEA}" dt="2023-09-19T20:37:46.179" v="3233" actId="20577"/>
        <pc:sldMkLst>
          <pc:docMk/>
          <pc:sldMk cId="1584698273" sldId="296"/>
        </pc:sldMkLst>
        <pc:spChg chg="mod">
          <ac:chgData name="Huy Nguyen" userId="3bdd1f10-4acc-4799-bd95-651d4777d77b" providerId="ADAL" clId="{B631AD67-E119-48D3-9B7A-FE775ED7BCEA}" dt="2023-09-19T20:37:46.179" v="3233" actId="20577"/>
          <ac:spMkLst>
            <pc:docMk/>
            <pc:sldMk cId="1584698273" sldId="296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19T20:36:54.616" v="3225" actId="1076"/>
          <ac:spMkLst>
            <pc:docMk/>
            <pc:sldMk cId="1584698273" sldId="296"/>
            <ac:spMk id="9" creationId="{CDB262E9-70CD-6E20-21E8-6212ABA3D0B6}"/>
          </ac:spMkLst>
        </pc:spChg>
        <pc:spChg chg="add mod">
          <ac:chgData name="Huy Nguyen" userId="3bdd1f10-4acc-4799-bd95-651d4777d77b" providerId="ADAL" clId="{B631AD67-E119-48D3-9B7A-FE775ED7BCEA}" dt="2023-09-19T20:36:52.811" v="3224" actId="1076"/>
          <ac:spMkLst>
            <pc:docMk/>
            <pc:sldMk cId="1584698273" sldId="296"/>
            <ac:spMk id="10" creationId="{30C77EE0-6860-A0DD-6B23-42CA6C9618A2}"/>
          </ac:spMkLst>
        </pc:spChg>
        <pc:picChg chg="add mod">
          <ac:chgData name="Huy Nguyen" userId="3bdd1f10-4acc-4799-bd95-651d4777d77b" providerId="ADAL" clId="{B631AD67-E119-48D3-9B7A-FE775ED7BCEA}" dt="2023-09-19T20:36:44.554" v="3222" actId="1076"/>
          <ac:picMkLst>
            <pc:docMk/>
            <pc:sldMk cId="1584698273" sldId="296"/>
            <ac:picMk id="6" creationId="{48AFCF67-067E-3A4B-24F3-7C67588457ED}"/>
          </ac:picMkLst>
        </pc:picChg>
        <pc:picChg chg="add mod">
          <ac:chgData name="Huy Nguyen" userId="3bdd1f10-4acc-4799-bd95-651d4777d77b" providerId="ADAL" clId="{B631AD67-E119-48D3-9B7A-FE775ED7BCEA}" dt="2023-09-19T20:36:57.511" v="3226" actId="1076"/>
          <ac:picMkLst>
            <pc:docMk/>
            <pc:sldMk cId="1584698273" sldId="296"/>
            <ac:picMk id="8" creationId="{66772883-5101-0B44-9CD0-FB2A82598112}"/>
          </ac:picMkLst>
        </pc:picChg>
        <pc:picChg chg="del">
          <ac:chgData name="Huy Nguyen" userId="3bdd1f10-4acc-4799-bd95-651d4777d77b" providerId="ADAL" clId="{B631AD67-E119-48D3-9B7A-FE775ED7BCEA}" dt="2023-09-19T20:34:58.998" v="3209" actId="478"/>
          <ac:picMkLst>
            <pc:docMk/>
            <pc:sldMk cId="1584698273" sldId="296"/>
            <ac:picMk id="12" creationId="{3FE19EA2-895D-44D2-B85D-DC18E0547348}"/>
          </ac:picMkLst>
        </pc:picChg>
        <pc:picChg chg="add mod">
          <ac:chgData name="Huy Nguyen" userId="3bdd1f10-4acc-4799-bd95-651d4777d77b" providerId="ADAL" clId="{B631AD67-E119-48D3-9B7A-FE775ED7BCEA}" dt="2023-09-19T20:37:35.437" v="3231" actId="1076"/>
          <ac:picMkLst>
            <pc:docMk/>
            <pc:sldMk cId="1584698273" sldId="296"/>
            <ac:picMk id="13" creationId="{2CD47E28-38D1-9C01-A0D8-3E0311CD45B8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51540301" sldId="297"/>
        </pc:sldMkLst>
      </pc:sldChg>
      <pc:sldChg chg="addSp delSp modSp add mod ord">
        <pc:chgData name="Huy Nguyen" userId="3bdd1f10-4acc-4799-bd95-651d4777d77b" providerId="ADAL" clId="{B631AD67-E119-48D3-9B7A-FE775ED7BCEA}" dt="2023-09-19T20:43:44.050" v="3295" actId="1076"/>
        <pc:sldMkLst>
          <pc:docMk/>
          <pc:sldMk cId="876000954" sldId="297"/>
        </pc:sldMkLst>
        <pc:spChg chg="mod">
          <ac:chgData name="Huy Nguyen" userId="3bdd1f10-4acc-4799-bd95-651d4777d77b" providerId="ADAL" clId="{B631AD67-E119-48D3-9B7A-FE775ED7BCEA}" dt="2023-09-19T20:39:11.078" v="3251" actId="20577"/>
          <ac:spMkLst>
            <pc:docMk/>
            <pc:sldMk cId="876000954" sldId="297"/>
            <ac:spMk id="2" creationId="{AB9F6B48-EDF6-14AC-F07C-2D28E463779C}"/>
          </ac:spMkLst>
        </pc:spChg>
        <pc:spChg chg="mod">
          <ac:chgData name="Huy Nguyen" userId="3bdd1f10-4acc-4799-bd95-651d4777d77b" providerId="ADAL" clId="{B631AD67-E119-48D3-9B7A-FE775ED7BCEA}" dt="2023-09-19T20:42:01.698" v="3286" actId="20577"/>
          <ac:spMkLst>
            <pc:docMk/>
            <pc:sldMk cId="876000954" sldId="297"/>
            <ac:spMk id="3" creationId="{1CBB7CEA-65CB-4062-FF47-247A1F79F244}"/>
          </ac:spMkLst>
        </pc:spChg>
        <pc:spChg chg="del">
          <ac:chgData name="Huy Nguyen" userId="3bdd1f10-4acc-4799-bd95-651d4777d77b" providerId="ADAL" clId="{B631AD67-E119-48D3-9B7A-FE775ED7BCEA}" dt="2023-09-19T20:43:34.423" v="3292" actId="478"/>
          <ac:spMkLst>
            <pc:docMk/>
            <pc:sldMk cId="876000954" sldId="297"/>
            <ac:spMk id="8" creationId="{E93206B6-69DE-312B-178E-47B0D5A5BD25}"/>
          </ac:spMkLst>
        </pc:spChg>
        <pc:picChg chg="add del mod">
          <ac:chgData name="Huy Nguyen" userId="3bdd1f10-4acc-4799-bd95-651d4777d77b" providerId="ADAL" clId="{B631AD67-E119-48D3-9B7A-FE775ED7BCEA}" dt="2023-09-19T20:43:30.564" v="3291" actId="478"/>
          <ac:picMkLst>
            <pc:docMk/>
            <pc:sldMk cId="876000954" sldId="297"/>
            <ac:picMk id="6" creationId="{ABA52243-DEE8-246D-74B3-6B737D0714CB}"/>
          </ac:picMkLst>
        </pc:picChg>
        <pc:picChg chg="del">
          <ac:chgData name="Huy Nguyen" userId="3bdd1f10-4acc-4799-bd95-651d4777d77b" providerId="ADAL" clId="{B631AD67-E119-48D3-9B7A-FE775ED7BCEA}" dt="2023-09-19T20:42:51.723" v="3287" actId="478"/>
          <ac:picMkLst>
            <pc:docMk/>
            <pc:sldMk cId="876000954" sldId="297"/>
            <ac:picMk id="7" creationId="{C235EBD6-965F-BB93-A6AD-4A480A6D844C}"/>
          </ac:picMkLst>
        </pc:picChg>
        <pc:picChg chg="add mod">
          <ac:chgData name="Huy Nguyen" userId="3bdd1f10-4acc-4799-bd95-651d4777d77b" providerId="ADAL" clId="{B631AD67-E119-48D3-9B7A-FE775ED7BCEA}" dt="2023-09-19T20:43:44.050" v="3295" actId="1076"/>
          <ac:picMkLst>
            <pc:docMk/>
            <pc:sldMk cId="876000954" sldId="297"/>
            <ac:picMk id="10" creationId="{1265C3EC-D7C5-FCD9-FF1B-16DAC83AA531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263592927" sldId="298"/>
        </pc:sldMkLst>
      </pc:sldChg>
      <pc:sldChg chg="addSp delSp modSp add mod">
        <pc:chgData name="Huy Nguyen" userId="3bdd1f10-4acc-4799-bd95-651d4777d77b" providerId="ADAL" clId="{B631AD67-E119-48D3-9B7A-FE775ED7BCEA}" dt="2023-09-19T20:45:06.946" v="3336" actId="1076"/>
        <pc:sldMkLst>
          <pc:docMk/>
          <pc:sldMk cId="1418729717" sldId="298"/>
        </pc:sldMkLst>
        <pc:spChg chg="mod">
          <ac:chgData name="Huy Nguyen" userId="3bdd1f10-4acc-4799-bd95-651d4777d77b" providerId="ADAL" clId="{B631AD67-E119-48D3-9B7A-FE775ED7BCEA}" dt="2023-09-19T20:44:42.910" v="3334" actId="20577"/>
          <ac:spMkLst>
            <pc:docMk/>
            <pc:sldMk cId="1418729717" sldId="298"/>
            <ac:spMk id="3" creationId="{1CBB7CEA-65CB-4062-FF47-247A1F79F244}"/>
          </ac:spMkLst>
        </pc:spChg>
        <pc:spChg chg="add mod">
          <ac:chgData name="Huy Nguyen" userId="3bdd1f10-4acc-4799-bd95-651d4777d77b" providerId="ADAL" clId="{B631AD67-E119-48D3-9B7A-FE775ED7BCEA}" dt="2023-09-19T20:45:06.946" v="3336" actId="1076"/>
          <ac:spMkLst>
            <pc:docMk/>
            <pc:sldMk cId="1418729717" sldId="298"/>
            <ac:spMk id="7" creationId="{587B36EE-6B94-3539-B063-40B31A7B2517}"/>
          </ac:spMkLst>
        </pc:spChg>
        <pc:picChg chg="add mod">
          <ac:chgData name="Huy Nguyen" userId="3bdd1f10-4acc-4799-bd95-651d4777d77b" providerId="ADAL" clId="{B631AD67-E119-48D3-9B7A-FE775ED7BCEA}" dt="2023-09-19T20:44:28.398" v="3300" actId="1076"/>
          <ac:picMkLst>
            <pc:docMk/>
            <pc:sldMk cId="1418729717" sldId="298"/>
            <ac:picMk id="6" creationId="{E13596E3-EDE4-5420-BA6F-15D3BC55CDE1}"/>
          </ac:picMkLst>
        </pc:picChg>
        <pc:picChg chg="del">
          <ac:chgData name="Huy Nguyen" userId="3bdd1f10-4acc-4799-bd95-651d4777d77b" providerId="ADAL" clId="{B631AD67-E119-48D3-9B7A-FE775ED7BCEA}" dt="2023-09-19T20:44:21.667" v="3297" actId="478"/>
          <ac:picMkLst>
            <pc:docMk/>
            <pc:sldMk cId="1418729717" sldId="298"/>
            <ac:picMk id="10" creationId="{1265C3EC-D7C5-FCD9-FF1B-16DAC83AA531}"/>
          </ac:picMkLst>
        </pc:picChg>
      </pc:sldChg>
      <pc:sldChg chg="addSp delSp modSp add mod">
        <pc:chgData name="Huy Nguyen" userId="3bdd1f10-4acc-4799-bd95-651d4777d77b" providerId="ADAL" clId="{B631AD67-E119-48D3-9B7A-FE775ED7BCEA}" dt="2023-09-19T20:48:15.577" v="3504" actId="20577"/>
        <pc:sldMkLst>
          <pc:docMk/>
          <pc:sldMk cId="1404946560" sldId="299"/>
        </pc:sldMkLst>
        <pc:spChg chg="mod">
          <ac:chgData name="Huy Nguyen" userId="3bdd1f10-4acc-4799-bd95-651d4777d77b" providerId="ADAL" clId="{B631AD67-E119-48D3-9B7A-FE775ED7BCEA}" dt="2023-09-19T20:48:15.577" v="3504" actId="20577"/>
          <ac:spMkLst>
            <pc:docMk/>
            <pc:sldMk cId="1404946560" sldId="299"/>
            <ac:spMk id="3" creationId="{1CBB7CEA-65CB-4062-FF47-247A1F79F244}"/>
          </ac:spMkLst>
        </pc:spChg>
        <pc:spChg chg="del mod">
          <ac:chgData name="Huy Nguyen" userId="3bdd1f10-4acc-4799-bd95-651d4777d77b" providerId="ADAL" clId="{B631AD67-E119-48D3-9B7A-FE775ED7BCEA}" dt="2023-09-19T20:46:19.778" v="3347" actId="478"/>
          <ac:spMkLst>
            <pc:docMk/>
            <pc:sldMk cId="1404946560" sldId="299"/>
            <ac:spMk id="7" creationId="{587B36EE-6B94-3539-B063-40B31A7B2517}"/>
          </ac:spMkLst>
        </pc:spChg>
        <pc:spChg chg="add mod">
          <ac:chgData name="Huy Nguyen" userId="3bdd1f10-4acc-4799-bd95-651d4777d77b" providerId="ADAL" clId="{B631AD67-E119-48D3-9B7A-FE775ED7BCEA}" dt="2023-09-19T20:46:29.057" v="3348" actId="1076"/>
          <ac:spMkLst>
            <pc:docMk/>
            <pc:sldMk cId="1404946560" sldId="299"/>
            <ac:spMk id="9" creationId="{6BB135B9-66F7-40D0-7B5F-F549E98FA97F}"/>
          </ac:spMkLst>
        </pc:spChg>
        <pc:spChg chg="add mod">
          <ac:chgData name="Huy Nguyen" userId="3bdd1f10-4acc-4799-bd95-651d4777d77b" providerId="ADAL" clId="{B631AD67-E119-48D3-9B7A-FE775ED7BCEA}" dt="2023-09-19T20:46:33.108" v="3349" actId="1076"/>
          <ac:spMkLst>
            <pc:docMk/>
            <pc:sldMk cId="1404946560" sldId="299"/>
            <ac:spMk id="10" creationId="{A8F6E3B2-C400-70EC-9E70-94C0D3CED2AB}"/>
          </ac:spMkLst>
        </pc:spChg>
        <pc:spChg chg="add mod">
          <ac:chgData name="Huy Nguyen" userId="3bdd1f10-4acc-4799-bd95-651d4777d77b" providerId="ADAL" clId="{B631AD67-E119-48D3-9B7A-FE775ED7BCEA}" dt="2023-09-19T20:46:42.548" v="3351" actId="1076"/>
          <ac:spMkLst>
            <pc:docMk/>
            <pc:sldMk cId="1404946560" sldId="299"/>
            <ac:spMk id="11" creationId="{474A4984-821A-CC36-99DD-2D8D483CED2D}"/>
          </ac:spMkLst>
        </pc:spChg>
        <pc:spChg chg="add mod">
          <ac:chgData name="Huy Nguyen" userId="3bdd1f10-4acc-4799-bd95-651d4777d77b" providerId="ADAL" clId="{B631AD67-E119-48D3-9B7A-FE775ED7BCEA}" dt="2023-09-19T20:46:52.475" v="3353" actId="1076"/>
          <ac:spMkLst>
            <pc:docMk/>
            <pc:sldMk cId="1404946560" sldId="299"/>
            <ac:spMk id="12" creationId="{7F64CFA3-C0F1-2DA2-ECD0-487872CD9105}"/>
          </ac:spMkLst>
        </pc:spChg>
        <pc:picChg chg="del">
          <ac:chgData name="Huy Nguyen" userId="3bdd1f10-4acc-4799-bd95-651d4777d77b" providerId="ADAL" clId="{B631AD67-E119-48D3-9B7A-FE775ED7BCEA}" dt="2023-09-19T20:46:00.266" v="3338" actId="478"/>
          <ac:picMkLst>
            <pc:docMk/>
            <pc:sldMk cId="1404946560" sldId="299"/>
            <ac:picMk id="6" creationId="{E13596E3-EDE4-5420-BA6F-15D3BC55CDE1}"/>
          </ac:picMkLst>
        </pc:picChg>
        <pc:picChg chg="add mod">
          <ac:chgData name="Huy Nguyen" userId="3bdd1f10-4acc-4799-bd95-651d4777d77b" providerId="ADAL" clId="{B631AD67-E119-48D3-9B7A-FE775ED7BCEA}" dt="2023-09-19T20:46:10.542" v="3342" actId="1076"/>
          <ac:picMkLst>
            <pc:docMk/>
            <pc:sldMk cId="1404946560" sldId="299"/>
            <ac:picMk id="8" creationId="{F8B4172E-7143-9D1A-E347-B606DE3DBD23}"/>
          </ac:picMkLst>
        </pc:picChg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1992213233" sldId="299"/>
        </pc:sldMkLst>
      </pc:sldChg>
      <pc:sldChg chg="del">
        <pc:chgData name="Huy Nguyen" userId="3bdd1f10-4acc-4799-bd95-651d4777d77b" providerId="ADAL" clId="{B631AD67-E119-48D3-9B7A-FE775ED7BCEA}" dt="2023-09-07T14:58:53.289" v="57" actId="47"/>
        <pc:sldMkLst>
          <pc:docMk/>
          <pc:sldMk cId="399213843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F8A-92CE-E923-922A-3A9EB7D31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1486A-83D3-430D-5785-259C49E7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3B0E6-99D6-44C8-1EE7-6C5FA336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C95E-D426-9450-77F4-6625E6D4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06D7-EACB-A2D6-66D0-D53F42C0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EAB2-2700-4494-D4F8-891BBBF2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148F-9428-D0EB-A648-F9E91D35E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943C-E125-9281-DE98-64EA4C94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77E2-EEA4-E598-6136-0ED0F4B1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9CBA-5C8C-7C15-F66F-BD4ADD80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D15DB-20EF-85D0-D591-9C19F78EB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F1D5A-A4EB-835A-2D08-6DFDF808B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96B9E-9D27-FDD5-F4ED-16DE0FEE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1E90-3BFB-85BB-7724-B4F409C1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A15BC-35D1-F389-699C-1C24647C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F1F3-46A6-4F4E-B07D-315693DA833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B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3C5B-CAA8-478F-B053-0C06ACAA97B2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DD2C-666C-48F6-BEF6-430190EE7D6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3E1-9397-41A5-8D00-29CB4F50C448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3" indent="0">
              <a:buNone/>
              <a:defRPr sz="1600" b="1"/>
            </a:lvl7pPr>
            <a:lvl8pPr marL="3200158" indent="0">
              <a:buNone/>
              <a:defRPr sz="1600" b="1"/>
            </a:lvl8pPr>
            <a:lvl9pPr marL="36573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3" indent="0">
              <a:buNone/>
              <a:defRPr sz="1600" b="1"/>
            </a:lvl7pPr>
            <a:lvl8pPr marL="3200158" indent="0">
              <a:buNone/>
              <a:defRPr sz="1600" b="1"/>
            </a:lvl8pPr>
            <a:lvl9pPr marL="36573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1BAA-EFB8-4302-90B7-7C098480D493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6173-15C8-4E37-B318-8998EAAA5ED8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F9A-E3F1-4D8C-BCE5-6D94788DF4A5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5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6" indent="0">
              <a:buNone/>
              <a:defRPr sz="900"/>
            </a:lvl4pPr>
            <a:lvl5pPr marL="1828662" indent="0">
              <a:buNone/>
              <a:defRPr sz="900"/>
            </a:lvl5pPr>
            <a:lvl6pPr marL="2285827" indent="0">
              <a:buNone/>
              <a:defRPr sz="900"/>
            </a:lvl6pPr>
            <a:lvl7pPr marL="2742993" indent="0">
              <a:buNone/>
              <a:defRPr sz="900"/>
            </a:lvl7pPr>
            <a:lvl8pPr marL="3200158" indent="0">
              <a:buNone/>
              <a:defRPr sz="900"/>
            </a:lvl8pPr>
            <a:lvl9pPr marL="36573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1896-AFC3-4B95-964B-29ED35490219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B031-9F9D-1748-D08F-DC0A2772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12D-4DDE-B744-9895-CF1193CFB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A939-A0E3-CD1E-5117-B0630A05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F2D8-CA52-A3D2-DE9B-81B1D03E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34E0-DD4F-3ADB-CE83-3326331F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82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6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3" indent="0">
              <a:buNone/>
              <a:defRPr sz="2000"/>
            </a:lvl7pPr>
            <a:lvl8pPr marL="3200158" indent="0">
              <a:buNone/>
              <a:defRPr sz="2000"/>
            </a:lvl8pPr>
            <a:lvl9pPr marL="365732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6" indent="0">
              <a:buNone/>
              <a:defRPr sz="900"/>
            </a:lvl4pPr>
            <a:lvl5pPr marL="1828662" indent="0">
              <a:buNone/>
              <a:defRPr sz="900"/>
            </a:lvl5pPr>
            <a:lvl6pPr marL="2285827" indent="0">
              <a:buNone/>
              <a:defRPr sz="900"/>
            </a:lvl6pPr>
            <a:lvl7pPr marL="2742993" indent="0">
              <a:buNone/>
              <a:defRPr sz="900"/>
            </a:lvl7pPr>
            <a:lvl8pPr marL="3200158" indent="0">
              <a:buNone/>
              <a:defRPr sz="900"/>
            </a:lvl8pPr>
            <a:lvl9pPr marL="36573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8D27-4052-4979-8517-9B0BCAFD25C2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3986-1CA8-4A98-BB13-BB947F8C6E94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0B46-D1EC-4F2B-82EA-2A8391B4A1B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F556-BD11-F444-957F-62A2270E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E1AF-1333-3DBB-CBA1-CBB254A6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6CE5-CBB3-A3EE-8EE9-CBD320E2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4A4B4-09D0-592A-77AD-66235C1F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D581-9227-F270-D518-1DC9E6BA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7FFC-A68E-1842-8FAC-76C6CC4B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93B22-FA77-7092-66DC-B7012B437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03BC7-83B2-2CDF-3575-A2B016AE1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279E6-A389-A661-90A9-CF73AFEB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59DC-C46D-8652-03C0-B68E8AC8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AC3B-8683-512A-258C-EFB73F87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48C3-1569-8D3D-392E-BCB8B3E5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C748-3E28-B899-DC33-F687EBC1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FEE1-3085-9D69-D45F-83C51A7BE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8F14A-4AB0-2BF0-45E9-019EF51C0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9653D-4E1F-ADF7-F5E4-C5E46DC20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13F18-D726-DFE6-1C50-AC9A553D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37C2C-1764-90FC-5FBB-FDBE1EC8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0415F-7D0C-08F5-8FC1-09806EC3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AA62-55FE-55E5-6DB9-8D0C7B34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F745B-C2AC-1196-19F6-833692C6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71424-CB68-EEEA-331C-E371EDF3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70FCA-3F41-43FA-B641-E6C62CCB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5E45D-EBB9-A99F-B19C-9E4FF1CA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EF42B-7CBB-9E4F-1681-A604323A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64ACF-E1E7-3EBE-C918-4A109FF9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E48B-BDD0-BA86-BD8B-4FC3A0AE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28E0-5A12-4FDC-71B7-04AD83FB3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C3B8-3032-84DF-4D38-34145DBD0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93393-A54E-9612-0299-AF62B8D3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79964-AB72-5120-25A4-DB3B6383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9EF3-EDEB-9BD3-623A-B1E124CC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57C3-C96C-11AD-2C01-289D8277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A4A0F-AE77-9FA1-B3EF-EFB4C2CCC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BA608-1762-267E-8BE2-B73FB1FE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A82C-40E9-D6A8-8BC3-CC8529DE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CBA8-3AA1-E445-B50E-4B35147A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F86B-A63A-8CDA-71AF-DFF03A9A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9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FBBFF-03C3-1B0B-7116-74AD7AAF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8EFF-7DDC-C5BE-6047-CCFBE9229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0CB0-2A45-5582-1B5F-AF2D3B604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BBDA-55D5-4A0F-A5D0-AD84A6323F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111F-C889-5C31-E026-BE0C6792C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54334-81C5-E07E-07C9-EE0BEE004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0291-2C15-40B9-99DE-058C6A16C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1"/>
            <a:ext cx="103632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05E7-7920-4969-8960-D13C136BF1A3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08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4DA9-6061-44E6-B090-29BD9AF1F3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9849" y="41275"/>
            <a:ext cx="10992152" cy="190500"/>
          </a:xfrm>
          <a:prstGeom prst="rect">
            <a:avLst/>
          </a:prstGeom>
          <a:solidFill>
            <a:srgbClr val="006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1275"/>
            <a:ext cx="1117600" cy="190500"/>
          </a:xfrm>
          <a:prstGeom prst="rect">
            <a:avLst/>
          </a:prstGeom>
          <a:solidFill>
            <a:srgbClr val="006B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399342-E9A2-3248-9089-643C7FFB8E3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089" y="414338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31" rtl="0" eaLnBrk="1" latinLnBrk="0" hangingPunct="1">
        <a:spcBef>
          <a:spcPct val="0"/>
        </a:spcBef>
        <a:buNone/>
        <a:defRPr sz="3200" b="1" kern="1200">
          <a:solidFill>
            <a:srgbClr val="006BA8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4" indent="-285728" algn="l" defTabSz="914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9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4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0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5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1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6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3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vdphouston.info/Public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vdphouston.info/Vouchers/svdp_Voucher_Frontpage.php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D63C6-82A2-1162-5BF2-B9F207A6C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1606581"/>
            <a:ext cx="4032621" cy="3641270"/>
          </a:xfrm>
          <a:prstGeom prst="rect">
            <a:avLst/>
          </a:prstGeom>
        </p:spPr>
      </p:pic>
      <p:sp>
        <p:nvSpPr>
          <p:cNvPr id="34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F2CC6-B787-716B-0214-1AAEC18F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/>
              <a:t>Paperless Voucher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822D1-3BBF-F5C4-4C25-B17D88A1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 Archdiocese of Houston – Galveston </a:t>
            </a:r>
          </a:p>
        </p:txBody>
      </p:sp>
    </p:spTree>
    <p:extLst>
      <p:ext uri="{BB962C8B-B14F-4D97-AF65-F5344CB8AC3E}">
        <p14:creationId xmlns:p14="http://schemas.microsoft.com/office/powerpoint/2010/main" val="108464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4"/>
            <a:ext cx="9448800" cy="846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Click on the Generate a Voucher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5EBD6-965F-BB93-A6AD-4A480A6D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79779"/>
            <a:ext cx="6563409" cy="281653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93206B6-69DE-312B-178E-47B0D5A5BD25}"/>
              </a:ext>
            </a:extLst>
          </p:cNvPr>
          <p:cNvSpPr/>
          <p:nvPr/>
        </p:nvSpPr>
        <p:spPr>
          <a:xfrm rot="16200000">
            <a:off x="2663800" y="4755895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5022D-8282-C4DE-B7C1-1619A48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763" y="416478"/>
            <a:ext cx="1725253" cy="15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3"/>
            <a:ext cx="9448800" cy="17910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Type the FIN’s last name into the search box. A list of possible matches will appear.</a:t>
            </a:r>
          </a:p>
          <a:p>
            <a:r>
              <a:rPr lang="en-US" dirty="0"/>
              <a:t>Select the correct FIN from the list.</a:t>
            </a:r>
          </a:p>
          <a:p>
            <a:r>
              <a:rPr lang="en-US" dirty="0"/>
              <a:t>The voucher amount is fixed at $25. Assign a four-digit PIN that the FIN has chosen. This PIN is needed to retrieve their voucher online.</a:t>
            </a:r>
          </a:p>
          <a:p>
            <a:r>
              <a:rPr lang="en-US" dirty="0"/>
              <a:t>Use the drop-down option if the FIN is homeless.</a:t>
            </a:r>
          </a:p>
          <a:p>
            <a:r>
              <a:rPr lang="en-US" dirty="0"/>
              <a:t>Click on the Generate Voucher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AD731-2935-EAD4-BEC3-F5B594CDB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2858475"/>
            <a:ext cx="6318469" cy="352923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CA11350D-7DC3-0999-BA73-65EAE80F4FF5}"/>
              </a:ext>
            </a:extLst>
          </p:cNvPr>
          <p:cNvSpPr/>
          <p:nvPr/>
        </p:nvSpPr>
        <p:spPr>
          <a:xfrm rot="16200000">
            <a:off x="4694640" y="5866553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9DD8E83-3669-EEAE-A102-FC7D3B90D757}"/>
              </a:ext>
            </a:extLst>
          </p:cNvPr>
          <p:cNvSpPr/>
          <p:nvPr/>
        </p:nvSpPr>
        <p:spPr>
          <a:xfrm rot="5400000" flipH="1">
            <a:off x="6035101" y="4847373"/>
            <a:ext cx="152401" cy="268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C663192-2616-6541-D335-2168BEA94BD4}"/>
              </a:ext>
            </a:extLst>
          </p:cNvPr>
          <p:cNvSpPr/>
          <p:nvPr/>
        </p:nvSpPr>
        <p:spPr>
          <a:xfrm rot="5400000" flipH="1">
            <a:off x="4483524" y="4556713"/>
            <a:ext cx="152401" cy="268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0BBFAD5-96B2-96CA-7B3B-B3CEB2739FCE}"/>
              </a:ext>
            </a:extLst>
          </p:cNvPr>
          <p:cNvSpPr/>
          <p:nvPr/>
        </p:nvSpPr>
        <p:spPr>
          <a:xfrm rot="16200000" flipH="1">
            <a:off x="4701892" y="5296096"/>
            <a:ext cx="152401" cy="268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62239-22A3-8360-5521-85698B195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615" y="408735"/>
            <a:ext cx="1886385" cy="16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3"/>
            <a:ext cx="9448800" cy="17910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If there are multiple people entered under same client profile (household), they will be available to generate voucher.</a:t>
            </a:r>
          </a:p>
          <a:p>
            <a:r>
              <a:rPr lang="en-US" dirty="0"/>
              <a:t>Click on the box to uncheck the checkmark if you don’t want to issue voucher for this person. A person with the checkmark will get a voucher.</a:t>
            </a:r>
          </a:p>
          <a:p>
            <a:r>
              <a:rPr lang="en-US" dirty="0"/>
              <a:t>Click Continue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62239-22A3-8360-5521-85698B19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15" y="408735"/>
            <a:ext cx="1886385" cy="1690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8416AF-C56C-2CBB-FD2D-DEB9425B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870" y="3091543"/>
            <a:ext cx="5982623" cy="2971158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FD742848-7AD8-5250-7CB3-791827FF27FF}"/>
              </a:ext>
            </a:extLst>
          </p:cNvPr>
          <p:cNvSpPr/>
          <p:nvPr/>
        </p:nvSpPr>
        <p:spPr>
          <a:xfrm rot="16200000">
            <a:off x="4427078" y="5462801"/>
            <a:ext cx="152939" cy="5597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4"/>
            <a:ext cx="9448800" cy="846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Click on the Print a Voucher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5EBD6-965F-BB93-A6AD-4A480A6D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79779"/>
            <a:ext cx="6563409" cy="281653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93206B6-69DE-312B-178E-47B0D5A5BD25}"/>
              </a:ext>
            </a:extLst>
          </p:cNvPr>
          <p:cNvSpPr/>
          <p:nvPr/>
        </p:nvSpPr>
        <p:spPr>
          <a:xfrm rot="5400000">
            <a:off x="6014562" y="4712353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0CEB-A27A-CA74-83FF-54F513B7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14" y="371515"/>
            <a:ext cx="1760263" cy="15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3"/>
            <a:ext cx="9448800" cy="11430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Type in the FIN’s name in the search box</a:t>
            </a:r>
          </a:p>
          <a:p>
            <a:r>
              <a:rPr lang="en-US" dirty="0"/>
              <a:t>Click on the radio button to select the correct FIN</a:t>
            </a:r>
          </a:p>
          <a:p>
            <a:r>
              <a:rPr lang="en-US" dirty="0"/>
              <a:t>Click on the Print Voucher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9B05-3E62-472F-4986-74F01499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504" y="391318"/>
            <a:ext cx="1760019" cy="1576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1C65C-B8B3-053F-3243-F99D20004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06" y="2809946"/>
            <a:ext cx="5843451" cy="3445974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C6ECA84-F2A3-274B-3E75-DAC1A584EF44}"/>
              </a:ext>
            </a:extLst>
          </p:cNvPr>
          <p:cNvSpPr/>
          <p:nvPr/>
        </p:nvSpPr>
        <p:spPr>
          <a:xfrm rot="5400000">
            <a:off x="4651670" y="4497822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6D95DA7-7B60-4B5F-92A8-2B500988E1A2}"/>
              </a:ext>
            </a:extLst>
          </p:cNvPr>
          <p:cNvSpPr/>
          <p:nvPr/>
        </p:nvSpPr>
        <p:spPr>
          <a:xfrm rot="16200000">
            <a:off x="5036207" y="4962436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B411371-4A71-19AD-EEBB-BB5D783EE74C}"/>
              </a:ext>
            </a:extLst>
          </p:cNvPr>
          <p:cNvSpPr/>
          <p:nvPr/>
        </p:nvSpPr>
        <p:spPr>
          <a:xfrm rot="16200000">
            <a:off x="4819854" y="5602802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51757"/>
            <a:ext cx="9448800" cy="1143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Below is an example of a clothing voucher. Each voucher will have an unique ID number. The first five digits is the conference code. The last five digits are the serial number.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9B05-3E62-472F-4986-74F01499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504" y="391318"/>
            <a:ext cx="1760019" cy="157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DA963-E794-6509-B0F4-C9705DE4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2162798"/>
            <a:ext cx="3616734" cy="469520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A5C8889-BE57-C4B4-1B50-3C47DA8E8BE2}"/>
              </a:ext>
            </a:extLst>
          </p:cNvPr>
          <p:cNvSpPr/>
          <p:nvPr/>
        </p:nvSpPr>
        <p:spPr>
          <a:xfrm rot="5400000">
            <a:off x="7367689" y="3484301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save a voucher on a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51757"/>
            <a:ext cx="9448800" cy="1669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Scan the QR code with a phone to go to </a:t>
            </a:r>
            <a:r>
              <a:rPr lang="en-US" sz="2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https://www.svdphouston.info/Public/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9B05-3E62-472F-4986-74F01499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504" y="391318"/>
            <a:ext cx="1760019" cy="1576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19EA2-895D-44D2-B85D-DC18E0547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50" y="2771877"/>
            <a:ext cx="340090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save a voucher on a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51758"/>
            <a:ext cx="9222377" cy="1234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Follow the instruction in English or Spanish on the phone to get the voucher by entering the First, Last name and PIN number.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E9B05-3E62-472F-4986-74F01499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504" y="391318"/>
            <a:ext cx="1760019" cy="1576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FCF67-067E-3A4B-24F3-7C675884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04" y="2379338"/>
            <a:ext cx="2010788" cy="3940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72883-5101-0B44-9CD0-FB2A8259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376" y="2385962"/>
            <a:ext cx="1828295" cy="397395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DB262E9-70CD-6E20-21E8-6212ABA3D0B6}"/>
              </a:ext>
            </a:extLst>
          </p:cNvPr>
          <p:cNvSpPr/>
          <p:nvPr/>
        </p:nvSpPr>
        <p:spPr>
          <a:xfrm rot="16200000">
            <a:off x="6567497" y="4040054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0C77EE0-6860-A0DD-6B23-42CA6C9618A2}"/>
              </a:ext>
            </a:extLst>
          </p:cNvPr>
          <p:cNvSpPr/>
          <p:nvPr/>
        </p:nvSpPr>
        <p:spPr>
          <a:xfrm rot="16200000">
            <a:off x="3594674" y="4040782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47E28-38D1-9C01-A0D8-3E0311CD4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474" y="2419860"/>
            <a:ext cx="1802730" cy="39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Redeeming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4"/>
            <a:ext cx="9448800" cy="846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Log into the thrift store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0CEB-A27A-CA74-83FF-54F513B7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371515"/>
            <a:ext cx="1760263" cy="1577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5C3EC-D7C5-FCD9-FF1B-16DAC83A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2054346"/>
            <a:ext cx="4340278" cy="37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Redeeming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4"/>
            <a:ext cx="9448800" cy="846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Click on the Redeem Voucher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0CEB-A27A-CA74-83FF-54F513B7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371515"/>
            <a:ext cx="1760263" cy="1577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596E3-EDE4-5420-BA6F-15D3BC55C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7" y="2181844"/>
            <a:ext cx="7240631" cy="368768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7B36EE-6B94-3539-B063-40B31A7B2517}"/>
              </a:ext>
            </a:extLst>
          </p:cNvPr>
          <p:cNvSpPr/>
          <p:nvPr/>
        </p:nvSpPr>
        <p:spPr>
          <a:xfrm rot="5400000">
            <a:off x="7872787" y="4686084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C72AF4-B8D6-9450-04C1-C0DD9956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8839200" cy="1143000"/>
          </a:xfrm>
        </p:spPr>
        <p:txBody>
          <a:bodyPr/>
          <a:lstStyle/>
          <a:p>
            <a:r>
              <a:rPr lang="en-US" dirty="0"/>
              <a:t>Clothing Voucher Guidelines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98D719-9449-B72B-02B4-B5FC8497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620250" cy="4525963"/>
          </a:xfrm>
        </p:spPr>
        <p:txBody>
          <a:bodyPr/>
          <a:lstStyle/>
          <a:p>
            <a:r>
              <a:rPr lang="en-US" dirty="0"/>
              <a:t>Each household member will get their own voucher.</a:t>
            </a:r>
          </a:p>
          <a:p>
            <a:r>
              <a:rPr lang="en-US" dirty="0"/>
              <a:t>Member can redeem vouchers for other household members. </a:t>
            </a:r>
          </a:p>
          <a:p>
            <a:r>
              <a:rPr lang="en-US" dirty="0"/>
              <a:t>Unredeemed voucher will expire in 30 days. </a:t>
            </a:r>
          </a:p>
          <a:p>
            <a:r>
              <a:rPr lang="en-US" dirty="0"/>
              <a:t>Limit one voucher per person every six months.</a:t>
            </a:r>
          </a:p>
          <a:p>
            <a:r>
              <a:rPr lang="en-US" dirty="0"/>
              <a:t>Homeless person is allowed one voucher per month.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81E1C-E451-705B-B62C-90F17A5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423703"/>
            <a:ext cx="1738453" cy="15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6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Redeeming a voucher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38844"/>
            <a:ext cx="9448800" cy="8469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Search either by Last name or Voucher number.</a:t>
            </a:r>
          </a:p>
          <a:p>
            <a:r>
              <a:rPr lang="en-US" dirty="0"/>
              <a:t>Select the correct voucher and click the Redeem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0CEB-A27A-CA74-83FF-54F513B7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371515"/>
            <a:ext cx="1760263" cy="1577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4172E-7143-9D1A-E347-B606DE3D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03405"/>
            <a:ext cx="5465590" cy="387774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BB135B9-66F7-40D0-7B5F-F549E98FA97F}"/>
              </a:ext>
            </a:extLst>
          </p:cNvPr>
          <p:cNvSpPr/>
          <p:nvPr/>
        </p:nvSpPr>
        <p:spPr>
          <a:xfrm rot="5400000">
            <a:off x="6518604" y="3771280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8F6E3B2-C400-70EC-9E70-94C0D3CED2AB}"/>
              </a:ext>
            </a:extLst>
          </p:cNvPr>
          <p:cNvSpPr/>
          <p:nvPr/>
        </p:nvSpPr>
        <p:spPr>
          <a:xfrm rot="5400000">
            <a:off x="3901678" y="4141394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74A4984-821A-CC36-99DD-2D8D483CED2D}"/>
              </a:ext>
            </a:extLst>
          </p:cNvPr>
          <p:cNvSpPr/>
          <p:nvPr/>
        </p:nvSpPr>
        <p:spPr>
          <a:xfrm rot="16200000">
            <a:off x="4236959" y="4621923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F64CFA3-C0F1-2DA2-ECD0-487872CD9105}"/>
              </a:ext>
            </a:extLst>
          </p:cNvPr>
          <p:cNvSpPr/>
          <p:nvPr/>
        </p:nvSpPr>
        <p:spPr>
          <a:xfrm rot="16200000">
            <a:off x="4020605" y="5395428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B0484-3040-FB54-E57B-9464F289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1606581"/>
            <a:ext cx="4032621" cy="3641270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F2CC6-B787-716B-0214-1AAEC18F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en-US" sz="800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822D1-3BBF-F5C4-4C25-B17D88A1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86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C72AF4-B8D6-9450-04C1-C0DD9956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8839200" cy="1143000"/>
          </a:xfrm>
        </p:spPr>
        <p:txBody>
          <a:bodyPr/>
          <a:lstStyle/>
          <a:p>
            <a:r>
              <a:rPr lang="en-US" dirty="0"/>
              <a:t>Conference/Pantry Workflow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98D719-9449-B72B-02B4-B5FC8497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620250" cy="2971799"/>
          </a:xfrm>
        </p:spPr>
        <p:txBody>
          <a:bodyPr/>
          <a:lstStyle/>
          <a:p>
            <a:r>
              <a:rPr lang="en-US" dirty="0"/>
              <a:t>Follow intake process to capture FIN information and create a case.</a:t>
            </a:r>
          </a:p>
          <a:p>
            <a:r>
              <a:rPr lang="en-US" dirty="0"/>
              <a:t>Generate the voucher.</a:t>
            </a:r>
          </a:p>
          <a:p>
            <a:r>
              <a:rPr lang="en-US" dirty="0"/>
              <a:t>Print the voucher or provide FIN with instruction to download voucher onto mobile device.</a:t>
            </a:r>
          </a:p>
          <a:p>
            <a:r>
              <a:rPr lang="en-US" dirty="0"/>
              <a:t>In CMS, record the clothing voucher value in the Assistance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81E1C-E451-705B-B62C-90F17A5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423703"/>
            <a:ext cx="1738453" cy="1557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EA8DA-14C2-4C86-1DC0-F9F53681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11" y="4572000"/>
            <a:ext cx="7025196" cy="14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C72AF4-B8D6-9450-04C1-C0DD9956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8839200" cy="1143000"/>
          </a:xfrm>
        </p:spPr>
        <p:txBody>
          <a:bodyPr/>
          <a:lstStyle/>
          <a:p>
            <a:r>
              <a:rPr lang="en-US" dirty="0"/>
              <a:t>Thrift store Workflow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98D719-9449-B72B-02B4-B5FC8497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620250" cy="4525963"/>
          </a:xfrm>
        </p:spPr>
        <p:txBody>
          <a:bodyPr/>
          <a:lstStyle/>
          <a:p>
            <a:r>
              <a:rPr lang="en-US" dirty="0"/>
              <a:t>Log into voucher portal using the iPad mini</a:t>
            </a:r>
          </a:p>
          <a:p>
            <a:r>
              <a:rPr lang="en-US" dirty="0"/>
              <a:t>For walk-in (homeless) FIN, follow instruction to generate a voucher.</a:t>
            </a:r>
          </a:p>
          <a:p>
            <a:r>
              <a:rPr lang="en-US" dirty="0"/>
              <a:t>Redeem the voucher coupon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81E1C-E451-705B-B62C-90F17A5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423703"/>
            <a:ext cx="1738453" cy="15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831977" cy="873033"/>
          </a:xfrm>
        </p:spPr>
        <p:txBody>
          <a:bodyPr>
            <a:normAutofit/>
          </a:bodyPr>
          <a:lstStyle/>
          <a:p>
            <a:r>
              <a:rPr lang="en-US" sz="1600" dirty="0"/>
              <a:t>Log into SVDP portal at </a:t>
            </a:r>
            <a:r>
              <a:rPr lang="en-US" sz="1600" dirty="0">
                <a:hlinkClick r:id="rId2"/>
              </a:rPr>
              <a:t>https://www.svdphouston.info/Vouchers/svdp_Voucher_Frontpage.php</a:t>
            </a:r>
            <a:endParaRPr lang="en-US" sz="1600" dirty="0"/>
          </a:p>
          <a:p>
            <a:r>
              <a:rPr lang="en-US" sz="1600" dirty="0"/>
              <a:t>First time user will need to request access by clicking on the button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A1F33-DFAF-82B5-8804-85709718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88" y="2473234"/>
            <a:ext cx="7166312" cy="331629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0895E5E-5F64-4FAB-C993-21FB4370E5A3}"/>
              </a:ext>
            </a:extLst>
          </p:cNvPr>
          <p:cNvSpPr/>
          <p:nvPr/>
        </p:nvSpPr>
        <p:spPr>
          <a:xfrm rot="5400000">
            <a:off x="3166450" y="5020559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C95F2-C82C-AA0C-B239-3763FA14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0" y="311954"/>
            <a:ext cx="1934012" cy="17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9448800" cy="846908"/>
          </a:xfrm>
        </p:spPr>
        <p:txBody>
          <a:bodyPr>
            <a:normAutofit fontScale="92500"/>
          </a:bodyPr>
          <a:lstStyle/>
          <a:p>
            <a:r>
              <a:rPr lang="en-US" dirty="0"/>
              <a:t>Fill out the require fields and click on the Request Access button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F2A0A-9AC5-9B41-793B-27F34874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35" y="2219324"/>
            <a:ext cx="5565895" cy="4200943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8CC33D7B-2826-316C-FB9F-A389A2702B0E}"/>
              </a:ext>
            </a:extLst>
          </p:cNvPr>
          <p:cNvSpPr/>
          <p:nvPr/>
        </p:nvSpPr>
        <p:spPr>
          <a:xfrm rot="5400000">
            <a:off x="6600405" y="5696838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9448800" cy="846908"/>
          </a:xfrm>
        </p:spPr>
        <p:txBody>
          <a:bodyPr>
            <a:normAutofit/>
          </a:bodyPr>
          <a:lstStyle/>
          <a:p>
            <a:r>
              <a:rPr lang="en-US" dirty="0"/>
              <a:t>Select your site and log in with your credential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7AB31-087A-1DF8-7A83-71BF60A3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63" y="2162175"/>
            <a:ext cx="7704682" cy="402941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E4F4658-43B7-3106-F848-D63C20EAFA56}"/>
              </a:ext>
            </a:extLst>
          </p:cNvPr>
          <p:cNvSpPr/>
          <p:nvPr/>
        </p:nvSpPr>
        <p:spPr>
          <a:xfrm rot="5400000">
            <a:off x="6452711" y="5496815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C4729-8F7D-BF6B-DE5F-3790BCD3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57" y="360815"/>
            <a:ext cx="1829909" cy="16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9448800" cy="8469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If the FIN is new and not in the voucher database, create a new client. If unsure, skip this step and go to the next Generate a Voucher step.</a:t>
            </a:r>
          </a:p>
          <a:p>
            <a:r>
              <a:rPr lang="en-US" dirty="0"/>
              <a:t>Click on the New Client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41AB6-32B9-0CCC-0C7D-16B88A0F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4" y="2788169"/>
            <a:ext cx="7534275" cy="246962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7C080E7-BB08-2860-31D1-B349C3F884CD}"/>
              </a:ext>
            </a:extLst>
          </p:cNvPr>
          <p:cNvSpPr/>
          <p:nvPr/>
        </p:nvSpPr>
        <p:spPr>
          <a:xfrm rot="5400000">
            <a:off x="4576286" y="4178068"/>
            <a:ext cx="162876" cy="4327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40061-23D7-1C9C-9745-3D59A0D7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554" y="370418"/>
            <a:ext cx="1734137" cy="15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6B48-EDF6-14AC-F07C-2D28E46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7CEA-65CB-4062-FF47-247A1F79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9448800" cy="8469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Fill out the required fields. The CID and Age will be generated automatically by the program.</a:t>
            </a:r>
          </a:p>
          <a:p>
            <a:r>
              <a:rPr lang="en-US" dirty="0"/>
              <a:t>If there are multiple people in the same household, enter their names and classification (adult/child).</a:t>
            </a:r>
          </a:p>
          <a:p>
            <a:r>
              <a:rPr lang="en-US" dirty="0"/>
              <a:t>Click on the Add Client button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72CA3-A799-125B-AA9C-315198BD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113" y="320652"/>
            <a:ext cx="1787887" cy="1601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76F46-2F4F-2BD0-BE89-80AE60746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5994"/>
            <a:ext cx="3574648" cy="393308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BA3670A4-8A21-0C90-9ACA-5F91A1C9DAD9}"/>
              </a:ext>
            </a:extLst>
          </p:cNvPr>
          <p:cNvSpPr/>
          <p:nvPr/>
        </p:nvSpPr>
        <p:spPr>
          <a:xfrm rot="16200000">
            <a:off x="6644641" y="5765073"/>
            <a:ext cx="165463" cy="4427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93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VdP 2020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5000"/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dP 2020 PPT THEME" id="{63BA523E-9CB8-42BB-8C2B-828D1F49183D}" vid="{016A488D-491A-44F1-8930-E1D7F00D5D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e5431c-d19d-4a79-8d30-d0f5a763a7ec">
      <Terms xmlns="http://schemas.microsoft.com/office/infopath/2007/PartnerControls"/>
    </lcf76f155ced4ddcb4097134ff3c332f>
    <TaxCatchAll xmlns="549f7601-5f76-4bda-b1cf-cb71e556c5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7FB4DD50C58438054224DCA564D7E" ma:contentTypeVersion="17" ma:contentTypeDescription="Create a new document." ma:contentTypeScope="" ma:versionID="fa6d25c2b4f59c0352d3ebc2700e3155">
  <xsd:schema xmlns:xsd="http://www.w3.org/2001/XMLSchema" xmlns:xs="http://www.w3.org/2001/XMLSchema" xmlns:p="http://schemas.microsoft.com/office/2006/metadata/properties" xmlns:ns2="89e5431c-d19d-4a79-8d30-d0f5a763a7ec" xmlns:ns3="549f7601-5f76-4bda-b1cf-cb71e556c54b" targetNamespace="http://schemas.microsoft.com/office/2006/metadata/properties" ma:root="true" ma:fieldsID="166ce4590db7e0f02e31fcbc7c28aa72" ns2:_="" ns3:_="">
    <xsd:import namespace="89e5431c-d19d-4a79-8d30-d0f5a763a7ec"/>
    <xsd:import namespace="549f7601-5f76-4bda-b1cf-cb71e556c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5431c-d19d-4a79-8d30-d0f5a763a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2bd3e5-c943-4dc5-acff-cbd11da7cd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f7601-5f76-4bda-b1cf-cb71e556c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37bf5b-666d-420e-86bf-a007825fbcaa}" ma:internalName="TaxCatchAll" ma:showField="CatchAllData" ma:web="549f7601-5f76-4bda-b1cf-cb71e556c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AF1EC-B049-4457-9C30-00F6C54E87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D7BFA-0619-457D-8088-BC468B76CC63}">
  <ds:schemaRefs>
    <ds:schemaRef ds:uri="http://schemas.microsoft.com/office/2006/metadata/properties"/>
    <ds:schemaRef ds:uri="http://schemas.microsoft.com/office/infopath/2007/PartnerControls"/>
    <ds:schemaRef ds:uri="89e5431c-d19d-4a79-8d30-d0f5a763a7ec"/>
    <ds:schemaRef ds:uri="549f7601-5f76-4bda-b1cf-cb71e556c54b"/>
  </ds:schemaRefs>
</ds:datastoreItem>
</file>

<file path=customXml/itemProps3.xml><?xml version="1.0" encoding="utf-8"?>
<ds:datastoreItem xmlns:ds="http://schemas.openxmlformats.org/officeDocument/2006/customXml" ds:itemID="{1FBDB044-358C-4098-AA43-AE2BC5A5C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5431c-d19d-4a79-8d30-d0f5a763a7ec"/>
    <ds:schemaRef ds:uri="549f7601-5f76-4bda-b1cf-cb71e556c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606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SVdP 2020 PPT THEME</vt:lpstr>
      <vt:lpstr>Paperless Voucher Training</vt:lpstr>
      <vt:lpstr>Clothing Voucher Guidelines</vt:lpstr>
      <vt:lpstr>Conference/Pantry Workflow </vt:lpstr>
      <vt:lpstr>Thrift store Workflow </vt:lpstr>
      <vt:lpstr>Accessing system</vt:lpstr>
      <vt:lpstr>Creating user account</vt:lpstr>
      <vt:lpstr>Log in site</vt:lpstr>
      <vt:lpstr>Create new client</vt:lpstr>
      <vt:lpstr>Create new client</vt:lpstr>
      <vt:lpstr>Generate a voucher</vt:lpstr>
      <vt:lpstr>Generate a voucher</vt:lpstr>
      <vt:lpstr>Generate a voucher</vt:lpstr>
      <vt:lpstr>Print a voucher</vt:lpstr>
      <vt:lpstr>Print a voucher</vt:lpstr>
      <vt:lpstr>Print a voucher</vt:lpstr>
      <vt:lpstr>How to save a voucher on a phone</vt:lpstr>
      <vt:lpstr>How to save a voucher on a phone</vt:lpstr>
      <vt:lpstr>Redeeming a voucher</vt:lpstr>
      <vt:lpstr>Redeeming a voucher</vt:lpstr>
      <vt:lpstr>Redeeming a voucher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</dc:creator>
  <cp:lastModifiedBy>Huy Nguyen</cp:lastModifiedBy>
  <cp:revision>9</cp:revision>
  <dcterms:created xsi:type="dcterms:W3CDTF">2022-05-16T20:26:24Z</dcterms:created>
  <dcterms:modified xsi:type="dcterms:W3CDTF">2023-10-12T15:01:54Z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0x010100B697FB4DD50C58438054224DCA564D7E</vt:lpwstr>
  </property>
  <property fmtid="{D5CDD505-2E9C-101B-9397-08002B2CF9AE}" pid="3" name="MediaServiceImageTags">
    <vt:lpwstr/>
  </property>
</Properties>
</file>